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8" r:id="rId3"/>
    <p:sldId id="260" r:id="rId4"/>
    <p:sldId id="259" r:id="rId5"/>
    <p:sldId id="261" r:id="rId6"/>
    <p:sldId id="262" r:id="rId7"/>
    <p:sldId id="272" r:id="rId8"/>
    <p:sldId id="264" r:id="rId9"/>
    <p:sldId id="273" r:id="rId10"/>
    <p:sldId id="265" r:id="rId11"/>
    <p:sldId id="266" r:id="rId12"/>
    <p:sldId id="267" r:id="rId13"/>
    <p:sldId id="268" r:id="rId14"/>
    <p:sldId id="269" r:id="rId15"/>
    <p:sldId id="270" r:id="rId16"/>
    <p:sldId id="275" r:id="rId17"/>
    <p:sldId id="276" r:id="rId18"/>
    <p:sldId id="271" r:id="rId19"/>
    <p:sldId id="274" r:id="rId20"/>
    <p:sldId id="277" r:id="rId21"/>
    <p:sldId id="278" r:id="rId22"/>
    <p:sldId id="318" r:id="rId23"/>
    <p:sldId id="279" r:id="rId24"/>
    <p:sldId id="280" r:id="rId25"/>
    <p:sldId id="281" r:id="rId26"/>
    <p:sldId id="282" r:id="rId27"/>
    <p:sldId id="283" r:id="rId28"/>
    <p:sldId id="284" r:id="rId29"/>
    <p:sldId id="285" r:id="rId30"/>
    <p:sldId id="286" r:id="rId31"/>
    <p:sldId id="287" r:id="rId32"/>
    <p:sldId id="288" r:id="rId33"/>
    <p:sldId id="290" r:id="rId34"/>
    <p:sldId id="289" r:id="rId35"/>
    <p:sldId id="292" r:id="rId36"/>
    <p:sldId id="293" r:id="rId37"/>
    <p:sldId id="294" r:id="rId38"/>
    <p:sldId id="295" r:id="rId39"/>
    <p:sldId id="296" r:id="rId40"/>
    <p:sldId id="297" r:id="rId41"/>
    <p:sldId id="298" r:id="rId42"/>
    <p:sldId id="299" r:id="rId43"/>
    <p:sldId id="300" r:id="rId44"/>
    <p:sldId id="303" r:id="rId45"/>
    <p:sldId id="301" r:id="rId46"/>
    <p:sldId id="304" r:id="rId47"/>
    <p:sldId id="305" r:id="rId48"/>
    <p:sldId id="306" r:id="rId49"/>
    <p:sldId id="307" r:id="rId50"/>
    <p:sldId id="308" r:id="rId51"/>
    <p:sldId id="309" r:id="rId52"/>
    <p:sldId id="310" r:id="rId53"/>
    <p:sldId id="311" r:id="rId54"/>
    <p:sldId id="313" r:id="rId55"/>
    <p:sldId id="312" r:id="rId56"/>
    <p:sldId id="314" r:id="rId57"/>
    <p:sldId id="315" r:id="rId58"/>
    <p:sldId id="316" r:id="rId59"/>
    <p:sldId id="317" r:id="rId6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a Mendoza Lanche" initials="GML" lastIdx="2" clrIdx="0">
    <p:extLst>
      <p:ext uri="{19B8F6BF-5375-455C-9EA6-DF929625EA0E}">
        <p15:presenceInfo xmlns:p15="http://schemas.microsoft.com/office/powerpoint/2012/main" userId="4b8a2df4455bc5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0AC"/>
    <a:srgbClr val="270585"/>
    <a:srgbClr val="2A0591"/>
    <a:srgbClr val="2B0096"/>
    <a:srgbClr val="23007A"/>
    <a:srgbClr val="28008A"/>
    <a:srgbClr val="1A008A"/>
    <a:srgbClr val="1500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65438-91B2-4D8E-8DB3-B6285F8D96A7}" v="68" dt="2023-03-08T05:29:39.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4" autoAdjust="0"/>
    <p:restoredTop sz="94660"/>
  </p:normalViewPr>
  <p:slideViewPr>
    <p:cSldViewPr snapToGrid="0">
      <p:cViewPr varScale="1">
        <p:scale>
          <a:sx n="114" d="100"/>
          <a:sy n="114" d="100"/>
        </p:scale>
        <p:origin x="84"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B7246-C6F2-4342-BF72-98E2C09DD74F}" type="datetimeFigureOut">
              <a:rPr lang="en-US" smtClean="0"/>
              <a:t>4/12/2023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98C6C-BD76-4F29-A87E-EE59CFBA76DC}" type="slidenum">
              <a:rPr lang="en-US" smtClean="0"/>
              <a:t>‹Nº›</a:t>
            </a:fld>
            <a:endParaRPr lang="en-US"/>
          </a:p>
        </p:txBody>
      </p:sp>
    </p:spTree>
    <p:extLst>
      <p:ext uri="{BB962C8B-B14F-4D97-AF65-F5344CB8AC3E}">
        <p14:creationId xmlns:p14="http://schemas.microsoft.com/office/powerpoint/2010/main" val="2223063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78D24-2606-4045-89F2-5E1AAD7B88E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A470FB5-C442-4BC2-8AEB-100B090C0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039521BA-8749-4339-B347-0288675AC5C2}"/>
              </a:ext>
            </a:extLst>
          </p:cNvPr>
          <p:cNvSpPr>
            <a:spLocks noGrp="1"/>
          </p:cNvSpPr>
          <p:nvPr>
            <p:ph type="dt" sz="half" idx="10"/>
          </p:nvPr>
        </p:nvSpPr>
        <p:spPr/>
        <p:txBody>
          <a:bodyPr/>
          <a:lstStyle/>
          <a:p>
            <a:fld id="{0F45CF32-C9D9-40DB-9BC0-C7812A628D91}" type="datetime1">
              <a:rPr lang="es-MX" smtClean="0"/>
              <a:t>12/04/2023</a:t>
            </a:fld>
            <a:endParaRPr lang="es-MX"/>
          </a:p>
        </p:txBody>
      </p:sp>
      <p:sp>
        <p:nvSpPr>
          <p:cNvPr id="5" name="Marcador de pie de página 4">
            <a:extLst>
              <a:ext uri="{FF2B5EF4-FFF2-40B4-BE49-F238E27FC236}">
                <a16:creationId xmlns:a16="http://schemas.microsoft.com/office/drawing/2014/main" id="{6C012DED-B5E9-48E7-B127-C45F4F311634}"/>
              </a:ext>
            </a:extLst>
          </p:cNvPr>
          <p:cNvSpPr>
            <a:spLocks noGrp="1"/>
          </p:cNvSpPr>
          <p:nvPr>
            <p:ph type="ftr" sz="quarter" idx="11"/>
          </p:nvPr>
        </p:nvSpPr>
        <p:spPr/>
        <p:txBody>
          <a:bodyPr/>
          <a:lstStyle/>
          <a:p>
            <a:r>
              <a:rPr lang="es-MX"/>
              <a:t>INSTRUCTORA : GABRIELA MENDOZA LANCHE</a:t>
            </a:r>
          </a:p>
        </p:txBody>
      </p:sp>
      <p:sp>
        <p:nvSpPr>
          <p:cNvPr id="6" name="Marcador de número de diapositiva 5">
            <a:extLst>
              <a:ext uri="{FF2B5EF4-FFF2-40B4-BE49-F238E27FC236}">
                <a16:creationId xmlns:a16="http://schemas.microsoft.com/office/drawing/2014/main" id="{ADB77C52-FDAA-44BA-B15F-C7DB3F026EC7}"/>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4161844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7EE906-46D8-4569-A11B-4335859CBFB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6B642B7-17DB-4E32-A594-3935415C058C}"/>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04D851C-6EE5-407A-9EAA-4F8EB87D16B6}"/>
              </a:ext>
            </a:extLst>
          </p:cNvPr>
          <p:cNvSpPr>
            <a:spLocks noGrp="1"/>
          </p:cNvSpPr>
          <p:nvPr>
            <p:ph type="dt" sz="half" idx="10"/>
          </p:nvPr>
        </p:nvSpPr>
        <p:spPr/>
        <p:txBody>
          <a:bodyPr/>
          <a:lstStyle/>
          <a:p>
            <a:fld id="{C71F0253-8688-44C8-8F05-12B24C066DBB}" type="datetime1">
              <a:rPr lang="es-MX" smtClean="0"/>
              <a:t>12/04/2023</a:t>
            </a:fld>
            <a:endParaRPr lang="es-MX"/>
          </a:p>
        </p:txBody>
      </p:sp>
      <p:sp>
        <p:nvSpPr>
          <p:cNvPr id="5" name="Marcador de pie de página 4">
            <a:extLst>
              <a:ext uri="{FF2B5EF4-FFF2-40B4-BE49-F238E27FC236}">
                <a16:creationId xmlns:a16="http://schemas.microsoft.com/office/drawing/2014/main" id="{AF5EEAF6-11DD-4F66-BD57-8416838E9EDF}"/>
              </a:ext>
            </a:extLst>
          </p:cNvPr>
          <p:cNvSpPr>
            <a:spLocks noGrp="1"/>
          </p:cNvSpPr>
          <p:nvPr>
            <p:ph type="ftr" sz="quarter" idx="11"/>
          </p:nvPr>
        </p:nvSpPr>
        <p:spPr/>
        <p:txBody>
          <a:bodyPr/>
          <a:lstStyle/>
          <a:p>
            <a:r>
              <a:rPr lang="es-MX"/>
              <a:t>INSTRUCTORA : GABRIELA MENDOZA LANCHE</a:t>
            </a:r>
          </a:p>
        </p:txBody>
      </p:sp>
      <p:sp>
        <p:nvSpPr>
          <p:cNvPr id="6" name="Marcador de número de diapositiva 5">
            <a:extLst>
              <a:ext uri="{FF2B5EF4-FFF2-40B4-BE49-F238E27FC236}">
                <a16:creationId xmlns:a16="http://schemas.microsoft.com/office/drawing/2014/main" id="{294DAD50-9E0C-4483-8D7E-CC01393A61CE}"/>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360307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AFC7A3-C1D4-4B9C-8C2C-F0A1CC2812F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5FB3F70-68F6-45BE-8E66-056B00BD9CAE}"/>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BD1844A-1BBC-492E-B515-2A6EFEA1D234}"/>
              </a:ext>
            </a:extLst>
          </p:cNvPr>
          <p:cNvSpPr>
            <a:spLocks noGrp="1"/>
          </p:cNvSpPr>
          <p:nvPr>
            <p:ph type="dt" sz="half" idx="10"/>
          </p:nvPr>
        </p:nvSpPr>
        <p:spPr/>
        <p:txBody>
          <a:bodyPr/>
          <a:lstStyle/>
          <a:p>
            <a:fld id="{E4E0AD48-7553-44EB-B110-44269880F465}" type="datetime1">
              <a:rPr lang="es-MX" smtClean="0"/>
              <a:t>12/04/2023</a:t>
            </a:fld>
            <a:endParaRPr lang="es-MX"/>
          </a:p>
        </p:txBody>
      </p:sp>
      <p:sp>
        <p:nvSpPr>
          <p:cNvPr id="5" name="Marcador de pie de página 4">
            <a:extLst>
              <a:ext uri="{FF2B5EF4-FFF2-40B4-BE49-F238E27FC236}">
                <a16:creationId xmlns:a16="http://schemas.microsoft.com/office/drawing/2014/main" id="{C4CEA02C-1CCA-4AF5-A0E0-5AABC6725A58}"/>
              </a:ext>
            </a:extLst>
          </p:cNvPr>
          <p:cNvSpPr>
            <a:spLocks noGrp="1"/>
          </p:cNvSpPr>
          <p:nvPr>
            <p:ph type="ftr" sz="quarter" idx="11"/>
          </p:nvPr>
        </p:nvSpPr>
        <p:spPr/>
        <p:txBody>
          <a:bodyPr/>
          <a:lstStyle/>
          <a:p>
            <a:r>
              <a:rPr lang="es-MX"/>
              <a:t>INSTRUCTORA : GABRIELA MENDOZA LANCHE</a:t>
            </a:r>
          </a:p>
        </p:txBody>
      </p:sp>
      <p:sp>
        <p:nvSpPr>
          <p:cNvPr id="6" name="Marcador de número de diapositiva 5">
            <a:extLst>
              <a:ext uri="{FF2B5EF4-FFF2-40B4-BE49-F238E27FC236}">
                <a16:creationId xmlns:a16="http://schemas.microsoft.com/office/drawing/2014/main" id="{FEF4E72F-546F-4402-9C51-47DB39B26FF7}"/>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7836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8EF67-4432-4D82-9BF8-133E7CEBF1A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155CF5A-0B12-4C09-9433-E68C1799094A}"/>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E60380D-5044-47E9-A413-E6C22610E1EA}"/>
              </a:ext>
            </a:extLst>
          </p:cNvPr>
          <p:cNvSpPr>
            <a:spLocks noGrp="1"/>
          </p:cNvSpPr>
          <p:nvPr>
            <p:ph type="dt" sz="half" idx="10"/>
          </p:nvPr>
        </p:nvSpPr>
        <p:spPr/>
        <p:txBody>
          <a:bodyPr/>
          <a:lstStyle/>
          <a:p>
            <a:fld id="{1F08457C-906A-4054-8511-66CC4274BAF5}" type="datetime1">
              <a:rPr lang="es-MX" smtClean="0"/>
              <a:t>12/04/2023</a:t>
            </a:fld>
            <a:endParaRPr lang="es-MX"/>
          </a:p>
        </p:txBody>
      </p:sp>
      <p:sp>
        <p:nvSpPr>
          <p:cNvPr id="5" name="Marcador de pie de página 4">
            <a:extLst>
              <a:ext uri="{FF2B5EF4-FFF2-40B4-BE49-F238E27FC236}">
                <a16:creationId xmlns:a16="http://schemas.microsoft.com/office/drawing/2014/main" id="{B55FA05D-896A-4D9F-A536-0CB1CA3035F4}"/>
              </a:ext>
            </a:extLst>
          </p:cNvPr>
          <p:cNvSpPr>
            <a:spLocks noGrp="1"/>
          </p:cNvSpPr>
          <p:nvPr>
            <p:ph type="ftr" sz="quarter" idx="11"/>
          </p:nvPr>
        </p:nvSpPr>
        <p:spPr/>
        <p:txBody>
          <a:bodyPr/>
          <a:lstStyle/>
          <a:p>
            <a:r>
              <a:rPr lang="es-MX"/>
              <a:t>INSTRUCTORA : GABRIELA MENDOZA LANCHE</a:t>
            </a:r>
          </a:p>
        </p:txBody>
      </p:sp>
      <p:sp>
        <p:nvSpPr>
          <p:cNvPr id="6" name="Marcador de número de diapositiva 5">
            <a:extLst>
              <a:ext uri="{FF2B5EF4-FFF2-40B4-BE49-F238E27FC236}">
                <a16:creationId xmlns:a16="http://schemas.microsoft.com/office/drawing/2014/main" id="{9CBDABF5-3483-4344-AA6C-CAFCDA1F92D8}"/>
              </a:ext>
            </a:extLst>
          </p:cNvPr>
          <p:cNvSpPr>
            <a:spLocks noGrp="1"/>
          </p:cNvSpPr>
          <p:nvPr>
            <p:ph type="sldNum" sz="quarter" idx="12"/>
          </p:nvPr>
        </p:nvSpPr>
        <p:spPr/>
        <p:txBody>
          <a:bodyPr/>
          <a:lstStyle/>
          <a:p>
            <a:fld id="{45C37956-2636-4281-A5F1-50D64FBC8ECF}" type="slidenum">
              <a:rPr lang="es-MX" smtClean="0"/>
              <a:t>‹Nº›</a:t>
            </a:fld>
            <a:endParaRPr lang="es-MX"/>
          </a:p>
        </p:txBody>
      </p:sp>
      <p:pic>
        <p:nvPicPr>
          <p:cNvPr id="8" name="Imagen 7" descr="Logotipo, nombre de la empresa&#10;&#10;Descripción generada automáticamente">
            <a:extLst>
              <a:ext uri="{FF2B5EF4-FFF2-40B4-BE49-F238E27FC236}">
                <a16:creationId xmlns:a16="http://schemas.microsoft.com/office/drawing/2014/main" id="{A12429C3-8942-4847-8142-57F7AF3921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89"/>
            <a:ext cx="1021796" cy="573535"/>
          </a:xfrm>
          <a:prstGeom prst="rect">
            <a:avLst/>
          </a:prstGeom>
        </p:spPr>
      </p:pic>
    </p:spTree>
    <p:extLst>
      <p:ext uri="{BB962C8B-B14F-4D97-AF65-F5344CB8AC3E}">
        <p14:creationId xmlns:p14="http://schemas.microsoft.com/office/powerpoint/2010/main" val="4257226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9956C-A446-41F0-ADEF-AC6EA696BF2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C0DB606-389F-4DFE-956D-79EE6FAE17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CF8775BC-4CE5-4F7D-BF5F-74061570CF4A}"/>
              </a:ext>
            </a:extLst>
          </p:cNvPr>
          <p:cNvSpPr>
            <a:spLocks noGrp="1"/>
          </p:cNvSpPr>
          <p:nvPr>
            <p:ph type="dt" sz="half" idx="10"/>
          </p:nvPr>
        </p:nvSpPr>
        <p:spPr/>
        <p:txBody>
          <a:bodyPr/>
          <a:lstStyle/>
          <a:p>
            <a:fld id="{8E6E76A9-7E00-4199-8181-BF61C2824E0F}" type="datetime1">
              <a:rPr lang="es-MX" smtClean="0"/>
              <a:t>12/04/2023</a:t>
            </a:fld>
            <a:endParaRPr lang="es-MX"/>
          </a:p>
        </p:txBody>
      </p:sp>
      <p:sp>
        <p:nvSpPr>
          <p:cNvPr id="5" name="Marcador de pie de página 4">
            <a:extLst>
              <a:ext uri="{FF2B5EF4-FFF2-40B4-BE49-F238E27FC236}">
                <a16:creationId xmlns:a16="http://schemas.microsoft.com/office/drawing/2014/main" id="{32274CE6-D22E-40FA-88E6-A3DCCE507CF2}"/>
              </a:ext>
            </a:extLst>
          </p:cNvPr>
          <p:cNvSpPr>
            <a:spLocks noGrp="1"/>
          </p:cNvSpPr>
          <p:nvPr>
            <p:ph type="ftr" sz="quarter" idx="11"/>
          </p:nvPr>
        </p:nvSpPr>
        <p:spPr/>
        <p:txBody>
          <a:bodyPr/>
          <a:lstStyle/>
          <a:p>
            <a:r>
              <a:rPr lang="es-MX"/>
              <a:t>INSTRUCTORA : GABRIELA MENDOZA LANCHE</a:t>
            </a:r>
          </a:p>
        </p:txBody>
      </p:sp>
      <p:sp>
        <p:nvSpPr>
          <p:cNvPr id="6" name="Marcador de número de diapositiva 5">
            <a:extLst>
              <a:ext uri="{FF2B5EF4-FFF2-40B4-BE49-F238E27FC236}">
                <a16:creationId xmlns:a16="http://schemas.microsoft.com/office/drawing/2014/main" id="{440ABB15-9CC7-400C-9589-1B5E2FD0E9B5}"/>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1024005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681FCC-CD56-46E1-BD14-E3C2CC4F8EF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3EB9A9D-EDCF-4DCD-AB14-E726B0FFCE2D}"/>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C331FFF1-0571-4230-B8FD-2A8ACAA56E83}"/>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443B2680-4BB2-4414-91F7-45F1247C4D7C}"/>
              </a:ext>
            </a:extLst>
          </p:cNvPr>
          <p:cNvSpPr>
            <a:spLocks noGrp="1"/>
          </p:cNvSpPr>
          <p:nvPr>
            <p:ph type="dt" sz="half" idx="10"/>
          </p:nvPr>
        </p:nvSpPr>
        <p:spPr/>
        <p:txBody>
          <a:bodyPr/>
          <a:lstStyle/>
          <a:p>
            <a:fld id="{D007B782-F9BE-4E29-8B97-09B71A41FB7B}" type="datetime1">
              <a:rPr lang="es-MX" smtClean="0"/>
              <a:t>12/04/2023</a:t>
            </a:fld>
            <a:endParaRPr lang="es-MX"/>
          </a:p>
        </p:txBody>
      </p:sp>
      <p:sp>
        <p:nvSpPr>
          <p:cNvPr id="6" name="Marcador de pie de página 5">
            <a:extLst>
              <a:ext uri="{FF2B5EF4-FFF2-40B4-BE49-F238E27FC236}">
                <a16:creationId xmlns:a16="http://schemas.microsoft.com/office/drawing/2014/main" id="{14168F07-FBE1-4072-B040-E2EB8D409FE1}"/>
              </a:ext>
            </a:extLst>
          </p:cNvPr>
          <p:cNvSpPr>
            <a:spLocks noGrp="1"/>
          </p:cNvSpPr>
          <p:nvPr>
            <p:ph type="ftr" sz="quarter" idx="11"/>
          </p:nvPr>
        </p:nvSpPr>
        <p:spPr/>
        <p:txBody>
          <a:bodyPr/>
          <a:lstStyle/>
          <a:p>
            <a:r>
              <a:rPr lang="es-MX"/>
              <a:t>INSTRUCTORA : GABRIELA MENDOZA LANCHE</a:t>
            </a:r>
          </a:p>
        </p:txBody>
      </p:sp>
      <p:sp>
        <p:nvSpPr>
          <p:cNvPr id="7" name="Marcador de número de diapositiva 6">
            <a:extLst>
              <a:ext uri="{FF2B5EF4-FFF2-40B4-BE49-F238E27FC236}">
                <a16:creationId xmlns:a16="http://schemas.microsoft.com/office/drawing/2014/main" id="{1F1F78AE-0228-4782-A966-C32F3CE2025E}"/>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306431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CB702-A002-4E34-AEBB-F2AB3794D80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9913E92-6EB8-4A63-B6F4-CB60FEF1C9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11714977-9D72-4C24-BF76-0EFF0BFADA19}"/>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55E72F80-5001-4F12-BB14-7C23628F85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FB172FAA-3F6E-44A0-B1F4-080AAE23A3FF}"/>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E825D075-BEA3-4646-8496-439C595BF30A}"/>
              </a:ext>
            </a:extLst>
          </p:cNvPr>
          <p:cNvSpPr>
            <a:spLocks noGrp="1"/>
          </p:cNvSpPr>
          <p:nvPr>
            <p:ph type="dt" sz="half" idx="10"/>
          </p:nvPr>
        </p:nvSpPr>
        <p:spPr/>
        <p:txBody>
          <a:bodyPr/>
          <a:lstStyle/>
          <a:p>
            <a:fld id="{89DCFD34-87A9-4F71-86D8-266A695E6B42}" type="datetime1">
              <a:rPr lang="es-MX" smtClean="0"/>
              <a:t>12/04/2023</a:t>
            </a:fld>
            <a:endParaRPr lang="es-MX"/>
          </a:p>
        </p:txBody>
      </p:sp>
      <p:sp>
        <p:nvSpPr>
          <p:cNvPr id="8" name="Marcador de pie de página 7">
            <a:extLst>
              <a:ext uri="{FF2B5EF4-FFF2-40B4-BE49-F238E27FC236}">
                <a16:creationId xmlns:a16="http://schemas.microsoft.com/office/drawing/2014/main" id="{EE005215-E310-4AD4-9A41-584A4C1A64CD}"/>
              </a:ext>
            </a:extLst>
          </p:cNvPr>
          <p:cNvSpPr>
            <a:spLocks noGrp="1"/>
          </p:cNvSpPr>
          <p:nvPr>
            <p:ph type="ftr" sz="quarter" idx="11"/>
          </p:nvPr>
        </p:nvSpPr>
        <p:spPr/>
        <p:txBody>
          <a:bodyPr/>
          <a:lstStyle/>
          <a:p>
            <a:r>
              <a:rPr lang="es-MX"/>
              <a:t>INSTRUCTORA : GABRIELA MENDOZA LANCHE</a:t>
            </a:r>
          </a:p>
        </p:txBody>
      </p:sp>
      <p:sp>
        <p:nvSpPr>
          <p:cNvPr id="9" name="Marcador de número de diapositiva 8">
            <a:extLst>
              <a:ext uri="{FF2B5EF4-FFF2-40B4-BE49-F238E27FC236}">
                <a16:creationId xmlns:a16="http://schemas.microsoft.com/office/drawing/2014/main" id="{6951F949-AF72-44E0-BB9A-AEACE3B61D3F}"/>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385596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39DA04-D0D2-4911-9F82-6538AB1A04E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535A392C-3427-4C6A-B45F-288B9CBE93D1}"/>
              </a:ext>
            </a:extLst>
          </p:cNvPr>
          <p:cNvSpPr>
            <a:spLocks noGrp="1"/>
          </p:cNvSpPr>
          <p:nvPr>
            <p:ph type="dt" sz="half" idx="10"/>
          </p:nvPr>
        </p:nvSpPr>
        <p:spPr/>
        <p:txBody>
          <a:bodyPr/>
          <a:lstStyle/>
          <a:p>
            <a:fld id="{0095B933-1E3A-4077-88E3-CE320435388E}" type="datetime1">
              <a:rPr lang="es-MX" smtClean="0"/>
              <a:t>12/04/2023</a:t>
            </a:fld>
            <a:endParaRPr lang="es-MX"/>
          </a:p>
        </p:txBody>
      </p:sp>
      <p:sp>
        <p:nvSpPr>
          <p:cNvPr id="4" name="Marcador de pie de página 3">
            <a:extLst>
              <a:ext uri="{FF2B5EF4-FFF2-40B4-BE49-F238E27FC236}">
                <a16:creationId xmlns:a16="http://schemas.microsoft.com/office/drawing/2014/main" id="{840B0AE0-70F3-43DD-8B90-A3EF8D0149FF}"/>
              </a:ext>
            </a:extLst>
          </p:cNvPr>
          <p:cNvSpPr>
            <a:spLocks noGrp="1"/>
          </p:cNvSpPr>
          <p:nvPr>
            <p:ph type="ftr" sz="quarter" idx="11"/>
          </p:nvPr>
        </p:nvSpPr>
        <p:spPr/>
        <p:txBody>
          <a:bodyPr/>
          <a:lstStyle/>
          <a:p>
            <a:r>
              <a:rPr lang="es-MX"/>
              <a:t>INSTRUCTORA : GABRIELA MENDOZA LANCHE</a:t>
            </a:r>
          </a:p>
        </p:txBody>
      </p:sp>
      <p:sp>
        <p:nvSpPr>
          <p:cNvPr id="5" name="Marcador de número de diapositiva 4">
            <a:extLst>
              <a:ext uri="{FF2B5EF4-FFF2-40B4-BE49-F238E27FC236}">
                <a16:creationId xmlns:a16="http://schemas.microsoft.com/office/drawing/2014/main" id="{C72E7212-4AA9-4905-80AA-9A1B5ADD1368}"/>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2851103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4931A3-93F9-41E2-AB27-6058DA9D60CD}"/>
              </a:ext>
            </a:extLst>
          </p:cNvPr>
          <p:cNvSpPr>
            <a:spLocks noGrp="1"/>
          </p:cNvSpPr>
          <p:nvPr>
            <p:ph type="dt" sz="half" idx="10"/>
          </p:nvPr>
        </p:nvSpPr>
        <p:spPr/>
        <p:txBody>
          <a:bodyPr/>
          <a:lstStyle/>
          <a:p>
            <a:fld id="{7D0EE27A-F414-4575-8DC8-361B6614D3FF}" type="datetime1">
              <a:rPr lang="es-MX" smtClean="0"/>
              <a:t>12/04/2023</a:t>
            </a:fld>
            <a:endParaRPr lang="es-MX"/>
          </a:p>
        </p:txBody>
      </p:sp>
      <p:sp>
        <p:nvSpPr>
          <p:cNvPr id="3" name="Marcador de pie de página 2">
            <a:extLst>
              <a:ext uri="{FF2B5EF4-FFF2-40B4-BE49-F238E27FC236}">
                <a16:creationId xmlns:a16="http://schemas.microsoft.com/office/drawing/2014/main" id="{A3573A8F-2CDC-4113-A9EB-E52E3851E01A}"/>
              </a:ext>
            </a:extLst>
          </p:cNvPr>
          <p:cNvSpPr>
            <a:spLocks noGrp="1"/>
          </p:cNvSpPr>
          <p:nvPr>
            <p:ph type="ftr" sz="quarter" idx="11"/>
          </p:nvPr>
        </p:nvSpPr>
        <p:spPr/>
        <p:txBody>
          <a:bodyPr/>
          <a:lstStyle/>
          <a:p>
            <a:r>
              <a:rPr lang="es-MX"/>
              <a:t>INSTRUCTORA : GABRIELA MENDOZA LANCHE</a:t>
            </a:r>
          </a:p>
        </p:txBody>
      </p:sp>
      <p:sp>
        <p:nvSpPr>
          <p:cNvPr id="4" name="Marcador de número de diapositiva 3">
            <a:extLst>
              <a:ext uri="{FF2B5EF4-FFF2-40B4-BE49-F238E27FC236}">
                <a16:creationId xmlns:a16="http://schemas.microsoft.com/office/drawing/2014/main" id="{0224D726-9E86-4F4E-B8A0-3326720C4E6B}"/>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175649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87F67B-49E9-439B-82A4-0070C6EE4D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9A5A236-AEFC-4C5F-9050-C2E7ECED7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398809F1-6BAF-4A5B-9AED-3DC74804BC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6F9F478-E862-4CC1-9928-77BF76D6E2EE}"/>
              </a:ext>
            </a:extLst>
          </p:cNvPr>
          <p:cNvSpPr>
            <a:spLocks noGrp="1"/>
          </p:cNvSpPr>
          <p:nvPr>
            <p:ph type="dt" sz="half" idx="10"/>
          </p:nvPr>
        </p:nvSpPr>
        <p:spPr/>
        <p:txBody>
          <a:bodyPr/>
          <a:lstStyle/>
          <a:p>
            <a:fld id="{65282A81-9884-4CC0-872B-7C3741A21345}" type="datetime1">
              <a:rPr lang="es-MX" smtClean="0"/>
              <a:t>12/04/2023</a:t>
            </a:fld>
            <a:endParaRPr lang="es-MX"/>
          </a:p>
        </p:txBody>
      </p:sp>
      <p:sp>
        <p:nvSpPr>
          <p:cNvPr id="6" name="Marcador de pie de página 5">
            <a:extLst>
              <a:ext uri="{FF2B5EF4-FFF2-40B4-BE49-F238E27FC236}">
                <a16:creationId xmlns:a16="http://schemas.microsoft.com/office/drawing/2014/main" id="{AAFEE95B-5975-4006-AF08-81FB2B48133B}"/>
              </a:ext>
            </a:extLst>
          </p:cNvPr>
          <p:cNvSpPr>
            <a:spLocks noGrp="1"/>
          </p:cNvSpPr>
          <p:nvPr>
            <p:ph type="ftr" sz="quarter" idx="11"/>
          </p:nvPr>
        </p:nvSpPr>
        <p:spPr/>
        <p:txBody>
          <a:bodyPr/>
          <a:lstStyle/>
          <a:p>
            <a:r>
              <a:rPr lang="es-MX"/>
              <a:t>INSTRUCTORA : GABRIELA MENDOZA LANCHE</a:t>
            </a:r>
          </a:p>
        </p:txBody>
      </p:sp>
      <p:sp>
        <p:nvSpPr>
          <p:cNvPr id="7" name="Marcador de número de diapositiva 6">
            <a:extLst>
              <a:ext uri="{FF2B5EF4-FFF2-40B4-BE49-F238E27FC236}">
                <a16:creationId xmlns:a16="http://schemas.microsoft.com/office/drawing/2014/main" id="{5133448A-6F55-4D8A-9836-0BF866AF778B}"/>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87264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6AE657-0895-4C3B-86B5-CEFCA521D3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245C6917-1487-4250-86EB-EA6C48ADDD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D2576F0D-30C4-4CCC-9C0B-EE4DA897C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F22E53D-C922-406F-9682-6EB716ACA3BB}"/>
              </a:ext>
            </a:extLst>
          </p:cNvPr>
          <p:cNvSpPr>
            <a:spLocks noGrp="1"/>
          </p:cNvSpPr>
          <p:nvPr>
            <p:ph type="dt" sz="half" idx="10"/>
          </p:nvPr>
        </p:nvSpPr>
        <p:spPr/>
        <p:txBody>
          <a:bodyPr/>
          <a:lstStyle/>
          <a:p>
            <a:fld id="{22050B30-51BD-4031-8701-62A3D9802F7C}" type="datetime1">
              <a:rPr lang="es-MX" smtClean="0"/>
              <a:t>12/04/2023</a:t>
            </a:fld>
            <a:endParaRPr lang="es-MX"/>
          </a:p>
        </p:txBody>
      </p:sp>
      <p:sp>
        <p:nvSpPr>
          <p:cNvPr id="6" name="Marcador de pie de página 5">
            <a:extLst>
              <a:ext uri="{FF2B5EF4-FFF2-40B4-BE49-F238E27FC236}">
                <a16:creationId xmlns:a16="http://schemas.microsoft.com/office/drawing/2014/main" id="{CA941363-BD76-42FF-92AF-2025CBDA4E75}"/>
              </a:ext>
            </a:extLst>
          </p:cNvPr>
          <p:cNvSpPr>
            <a:spLocks noGrp="1"/>
          </p:cNvSpPr>
          <p:nvPr>
            <p:ph type="ftr" sz="quarter" idx="11"/>
          </p:nvPr>
        </p:nvSpPr>
        <p:spPr/>
        <p:txBody>
          <a:bodyPr/>
          <a:lstStyle/>
          <a:p>
            <a:r>
              <a:rPr lang="es-MX"/>
              <a:t>INSTRUCTORA : GABRIELA MENDOZA LANCHE</a:t>
            </a:r>
          </a:p>
        </p:txBody>
      </p:sp>
      <p:sp>
        <p:nvSpPr>
          <p:cNvPr id="7" name="Marcador de número de diapositiva 6">
            <a:extLst>
              <a:ext uri="{FF2B5EF4-FFF2-40B4-BE49-F238E27FC236}">
                <a16:creationId xmlns:a16="http://schemas.microsoft.com/office/drawing/2014/main" id="{BDCA3388-2AFE-4707-8002-D59E84368495}"/>
              </a:ext>
            </a:extLst>
          </p:cNvPr>
          <p:cNvSpPr>
            <a:spLocks noGrp="1"/>
          </p:cNvSpPr>
          <p:nvPr>
            <p:ph type="sldNum" sz="quarter" idx="12"/>
          </p:nvPr>
        </p:nvSpPr>
        <p:spPr/>
        <p:txBody>
          <a:bodyPr/>
          <a:lstStyle/>
          <a:p>
            <a:fld id="{45C37956-2636-4281-A5F1-50D64FBC8ECF}" type="slidenum">
              <a:rPr lang="es-MX" smtClean="0"/>
              <a:t>‹Nº›</a:t>
            </a:fld>
            <a:endParaRPr lang="es-MX"/>
          </a:p>
        </p:txBody>
      </p:sp>
    </p:spTree>
    <p:extLst>
      <p:ext uri="{BB962C8B-B14F-4D97-AF65-F5344CB8AC3E}">
        <p14:creationId xmlns:p14="http://schemas.microsoft.com/office/powerpoint/2010/main" val="79821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0942F7D-035B-485C-858A-2C6359A1DE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D5D72D9-5209-45C1-9E19-593016B803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D1FD9DF-4A68-4195-AE64-078FE47E17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1FC6B8-F2E3-4AC4-A2E7-795861B3B51B}" type="datetime1">
              <a:rPr lang="es-MX" smtClean="0"/>
              <a:t>12/04/2023</a:t>
            </a:fld>
            <a:endParaRPr lang="es-MX"/>
          </a:p>
        </p:txBody>
      </p:sp>
      <p:sp>
        <p:nvSpPr>
          <p:cNvPr id="5" name="Marcador de pie de página 4">
            <a:extLst>
              <a:ext uri="{FF2B5EF4-FFF2-40B4-BE49-F238E27FC236}">
                <a16:creationId xmlns:a16="http://schemas.microsoft.com/office/drawing/2014/main" id="{BCDA4203-86FE-454C-B4BA-8A63388715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MX"/>
              <a:t>INSTRUCTORA : GABRIELA MENDOZA LANCHE</a:t>
            </a:r>
          </a:p>
        </p:txBody>
      </p:sp>
      <p:sp>
        <p:nvSpPr>
          <p:cNvPr id="6" name="Marcador de número de diapositiva 5">
            <a:extLst>
              <a:ext uri="{FF2B5EF4-FFF2-40B4-BE49-F238E27FC236}">
                <a16:creationId xmlns:a16="http://schemas.microsoft.com/office/drawing/2014/main" id="{2F278F18-AF84-41D6-8E45-CE3657329F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37956-2636-4281-A5F1-50D64FBC8ECF}" type="slidenum">
              <a:rPr lang="es-MX" smtClean="0"/>
              <a:t>‹Nº›</a:t>
            </a:fld>
            <a:endParaRPr lang="es-MX"/>
          </a:p>
        </p:txBody>
      </p:sp>
    </p:spTree>
    <p:extLst>
      <p:ext uri="{BB962C8B-B14F-4D97-AF65-F5344CB8AC3E}">
        <p14:creationId xmlns:p14="http://schemas.microsoft.com/office/powerpoint/2010/main" val="1493817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pi.jquery.com/all-selector/"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pi.jquery.com/attribute-contains-prefix-selector/"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hyperlink" Target="https://api.jquery.com/attribute-contains-selector/"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gi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DA91152-EE38-D09A-A95F-226AE68664A2}"/>
              </a:ext>
            </a:extLst>
          </p:cNvPr>
          <p:cNvPicPr>
            <a:picLocks noChangeAspect="1"/>
          </p:cNvPicPr>
          <p:nvPr/>
        </p:nvPicPr>
        <p:blipFill rotWithShape="1">
          <a:blip r:embed="rId2">
            <a:extLst>
              <a:ext uri="{28A0092B-C50C-407E-A947-70E740481C1C}">
                <a14:useLocalDpi xmlns:a14="http://schemas.microsoft.com/office/drawing/2010/main" val="0"/>
              </a:ext>
            </a:extLst>
          </a:blip>
          <a:srcRect l="1728" t="18142" r="1078" b="22796"/>
          <a:stretch/>
        </p:blipFill>
        <p:spPr>
          <a:xfrm>
            <a:off x="175417" y="187755"/>
            <a:ext cx="3672809" cy="2231938"/>
          </a:xfrm>
          <a:prstGeom prst="rect">
            <a:avLst/>
          </a:prstGeom>
        </p:spPr>
      </p:pic>
      <p:pic>
        <p:nvPicPr>
          <p:cNvPr id="4" name="Picture 2">
            <a:extLst>
              <a:ext uri="{FF2B5EF4-FFF2-40B4-BE49-F238E27FC236}">
                <a16:creationId xmlns:a16="http://schemas.microsoft.com/office/drawing/2014/main" id="{27C70C38-6631-FAF7-93EB-9BD8555834F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78972" y="1755455"/>
            <a:ext cx="6141447" cy="334708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973F7628-162D-C01A-34C2-D574C149E1F3}"/>
              </a:ext>
            </a:extLst>
          </p:cNvPr>
          <p:cNvSpPr/>
          <p:nvPr/>
        </p:nvSpPr>
        <p:spPr>
          <a:xfrm>
            <a:off x="5358050" y="4413584"/>
            <a:ext cx="6375453" cy="861774"/>
          </a:xfrm>
          <a:prstGeom prst="rect">
            <a:avLst/>
          </a:prstGeom>
        </p:spPr>
        <p:txBody>
          <a:bodyPr wrap="square">
            <a:spAutoFit/>
          </a:bodyPr>
          <a:lstStyle/>
          <a:p>
            <a:pPr algn="ctr"/>
            <a:r>
              <a:rPr lang="en-US" sz="5000" b="1" dirty="0">
                <a:solidFill>
                  <a:srgbClr val="0C00AC"/>
                </a:solidFill>
              </a:rPr>
              <a:t>AJAX CON JQUERY</a:t>
            </a:r>
            <a:endParaRPr lang="es-ES" sz="5000" b="1" dirty="0">
              <a:solidFill>
                <a:srgbClr val="0C00AC"/>
              </a:solidFill>
            </a:endParaRPr>
          </a:p>
        </p:txBody>
      </p:sp>
      <p:sp>
        <p:nvSpPr>
          <p:cNvPr id="8" name="Rectángulo 7">
            <a:extLst>
              <a:ext uri="{FF2B5EF4-FFF2-40B4-BE49-F238E27FC236}">
                <a16:creationId xmlns:a16="http://schemas.microsoft.com/office/drawing/2014/main" id="{8B6263B4-3220-F3FF-A0F4-969F8DF89F0F}"/>
              </a:ext>
            </a:extLst>
          </p:cNvPr>
          <p:cNvSpPr/>
          <p:nvPr/>
        </p:nvSpPr>
        <p:spPr>
          <a:xfrm rot="18349919">
            <a:off x="385622" y="4741770"/>
            <a:ext cx="865146" cy="3366954"/>
          </a:xfrm>
          <a:prstGeom prst="rect">
            <a:avLst/>
          </a:prstGeom>
          <a:solidFill>
            <a:srgbClr val="0C0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0EC3A931-611A-2E74-A62E-9D53F8A5DD70}"/>
              </a:ext>
            </a:extLst>
          </p:cNvPr>
          <p:cNvSpPr/>
          <p:nvPr/>
        </p:nvSpPr>
        <p:spPr>
          <a:xfrm rot="18366752">
            <a:off x="1233029" y="3199427"/>
            <a:ext cx="820097" cy="500661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77631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7273FA-7284-4781-B747-48B0C55243FC}"/>
              </a:ext>
            </a:extLst>
          </p:cNvPr>
          <p:cNvSpPr>
            <a:spLocks noGrp="1"/>
          </p:cNvSpPr>
          <p:nvPr>
            <p:ph type="title"/>
          </p:nvPr>
        </p:nvSpPr>
        <p:spPr>
          <a:xfrm>
            <a:off x="5667152" y="585216"/>
            <a:ext cx="5686647" cy="1325563"/>
          </a:xfrm>
        </p:spPr>
        <p:txBody>
          <a:bodyPr>
            <a:normAutofit/>
          </a:bodyPr>
          <a:lstStyle/>
          <a:p>
            <a:r>
              <a:rPr lang="es-MX">
                <a:solidFill>
                  <a:schemeClr val="bg1"/>
                </a:solidFill>
                <a:latin typeface="Broadway" panose="04040905080B02020502" pitchFamily="82" charset="0"/>
              </a:rPr>
              <a:t>DOCUMENTACIÓN</a:t>
            </a:r>
            <a:endParaRPr lang="en-US">
              <a:solidFill>
                <a:schemeClr val="bg1"/>
              </a:solidFill>
              <a:latin typeface="Broadway" panose="04040905080B02020502" pitchFamily="82" charset="0"/>
            </a:endParaRPr>
          </a:p>
        </p:txBody>
      </p:sp>
      <p:pic>
        <p:nvPicPr>
          <p:cNvPr id="11" name="Imagen 10">
            <a:extLst>
              <a:ext uri="{FF2B5EF4-FFF2-40B4-BE49-F238E27FC236}">
                <a16:creationId xmlns:a16="http://schemas.microsoft.com/office/drawing/2014/main" id="{D9AF0B20-6C21-4A83-AF2D-862FB0971375}"/>
              </a:ext>
            </a:extLst>
          </p:cNvPr>
          <p:cNvPicPr>
            <a:picLocks noChangeAspect="1"/>
          </p:cNvPicPr>
          <p:nvPr/>
        </p:nvPicPr>
        <p:blipFill>
          <a:blip r:embed="rId2"/>
          <a:stretch>
            <a:fillRect/>
          </a:stretch>
        </p:blipFill>
        <p:spPr>
          <a:xfrm>
            <a:off x="548639" y="2297066"/>
            <a:ext cx="11100816" cy="3986351"/>
          </a:xfrm>
          <a:prstGeom prst="rect">
            <a:avLst/>
          </a:prstGeom>
        </p:spPr>
      </p:pic>
      <p:pic>
        <p:nvPicPr>
          <p:cNvPr id="3" name="Imagen 2">
            <a:extLst>
              <a:ext uri="{FF2B5EF4-FFF2-40B4-BE49-F238E27FC236}">
                <a16:creationId xmlns:a16="http://schemas.microsoft.com/office/drawing/2014/main" id="{A7FF4F79-DEB5-8C6E-BFEF-D10A3B1EDA91}"/>
              </a:ext>
            </a:extLst>
          </p:cNvPr>
          <p:cNvPicPr>
            <a:picLocks noChangeAspect="1"/>
          </p:cNvPicPr>
          <p:nvPr/>
        </p:nvPicPr>
        <p:blipFill>
          <a:blip r:embed="rId3"/>
          <a:stretch>
            <a:fillRect/>
          </a:stretch>
        </p:blipFill>
        <p:spPr>
          <a:xfrm rot="16200000">
            <a:off x="1371384" y="-1371384"/>
            <a:ext cx="2286433" cy="5029199"/>
          </a:xfrm>
          <a:prstGeom prst="rect">
            <a:avLst/>
          </a:prstGeom>
        </p:spPr>
      </p:pic>
    </p:spTree>
    <p:extLst>
      <p:ext uri="{BB962C8B-B14F-4D97-AF65-F5344CB8AC3E}">
        <p14:creationId xmlns:p14="http://schemas.microsoft.com/office/powerpoint/2010/main" val="87121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33FE3532-6F6B-43E5-9B31-611DCE02D987}"/>
              </a:ext>
            </a:extLst>
          </p:cNvPr>
          <p:cNvPicPr>
            <a:picLocks noChangeAspect="1"/>
          </p:cNvPicPr>
          <p:nvPr/>
        </p:nvPicPr>
        <p:blipFill rotWithShape="1">
          <a:blip r:embed="rId2"/>
          <a:srcRect t="11399" b="3506"/>
          <a:stretch/>
        </p:blipFill>
        <p:spPr>
          <a:xfrm>
            <a:off x="7092985" y="1945087"/>
            <a:ext cx="4260814" cy="3786673"/>
          </a:xfrm>
          <a:prstGeom prst="rect">
            <a:avLst/>
          </a:prstGeom>
        </p:spPr>
      </p:pic>
      <p:sp>
        <p:nvSpPr>
          <p:cNvPr id="30" name="Freeform: Shape 29">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333DF3CB-3B5C-4EBE-ADE5-87AC951524FF}"/>
              </a:ext>
            </a:extLst>
          </p:cNvPr>
          <p:cNvSpPr>
            <a:spLocks noGrp="1"/>
          </p:cNvSpPr>
          <p:nvPr>
            <p:ph type="title"/>
          </p:nvPr>
        </p:nvSpPr>
        <p:spPr>
          <a:xfrm>
            <a:off x="838199" y="365125"/>
            <a:ext cx="5529943" cy="1325563"/>
          </a:xfrm>
        </p:spPr>
        <p:txBody>
          <a:bodyPr>
            <a:normAutofit/>
          </a:bodyPr>
          <a:lstStyle/>
          <a:p>
            <a:r>
              <a:rPr lang="en-US" sz="4100">
                <a:latin typeface="Broadway" panose="04040905080B02020502" pitchFamily="82" charset="0"/>
              </a:rPr>
              <a:t>Selectores básicos.</a:t>
            </a:r>
            <a:br>
              <a:rPr lang="en-US" sz="4100"/>
            </a:br>
            <a:endParaRPr lang="en-US" sz="4100"/>
          </a:p>
        </p:txBody>
      </p:sp>
      <p:sp>
        <p:nvSpPr>
          <p:cNvPr id="3" name="Marcador de contenido 2">
            <a:extLst>
              <a:ext uri="{FF2B5EF4-FFF2-40B4-BE49-F238E27FC236}">
                <a16:creationId xmlns:a16="http://schemas.microsoft.com/office/drawing/2014/main" id="{89336859-FAAD-4B4D-B51E-C9E45776A8BB}"/>
              </a:ext>
            </a:extLst>
          </p:cNvPr>
          <p:cNvSpPr>
            <a:spLocks noGrp="1"/>
          </p:cNvSpPr>
          <p:nvPr>
            <p:ph idx="1"/>
          </p:nvPr>
        </p:nvSpPr>
        <p:spPr>
          <a:xfrm>
            <a:off x="838199" y="1825625"/>
            <a:ext cx="4128169" cy="3399518"/>
          </a:xfrm>
        </p:spPr>
        <p:txBody>
          <a:bodyPr>
            <a:normAutofit/>
          </a:bodyPr>
          <a:lstStyle/>
          <a:p>
            <a:r>
              <a:rPr lang="es-ES" sz="2000" b="0" i="0">
                <a:effectLst/>
                <a:cs typeface="Calibri Light" panose="020F0302020204030204" pitchFamily="34" charset="0"/>
              </a:rPr>
              <a:t>Los selectores, sirven para </a:t>
            </a:r>
            <a:r>
              <a:rPr lang="es-ES" sz="2000" b="1" i="0">
                <a:effectLst/>
                <a:cs typeface="Calibri Light" panose="020F0302020204030204" pitchFamily="34" charset="0"/>
              </a:rPr>
              <a:t>seleccionar elementos de la página a partir de una cadena de texto que le pasamos a la función jQuery</a:t>
            </a:r>
            <a:r>
              <a:rPr lang="es-ES" sz="2000" b="0" i="0">
                <a:effectLst/>
                <a:cs typeface="Calibri Light" panose="020F0302020204030204" pitchFamily="34" charset="0"/>
              </a:rPr>
              <a:t>.</a:t>
            </a:r>
            <a:endParaRPr lang="en-US" sz="2000">
              <a:cs typeface="Calibri Light" panose="020F0302020204030204" pitchFamily="34" charset="0"/>
            </a:endParaRPr>
          </a:p>
        </p:txBody>
      </p:sp>
    </p:spTree>
    <p:extLst>
      <p:ext uri="{BB962C8B-B14F-4D97-AF65-F5344CB8AC3E}">
        <p14:creationId xmlns:p14="http://schemas.microsoft.com/office/powerpoint/2010/main" val="166450187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93E52-29B7-4F49-B665-3B0885B3C4F0}"/>
              </a:ext>
            </a:extLst>
          </p:cNvPr>
          <p:cNvSpPr>
            <a:spLocks noGrp="1"/>
          </p:cNvSpPr>
          <p:nvPr>
            <p:ph type="title"/>
          </p:nvPr>
        </p:nvSpPr>
        <p:spPr>
          <a:xfrm>
            <a:off x="838200" y="365125"/>
            <a:ext cx="10515600" cy="868871"/>
          </a:xfrm>
        </p:spPr>
        <p:txBody>
          <a:bodyPr>
            <a:normAutofit fontScale="90000"/>
          </a:bodyPr>
          <a:lstStyle/>
          <a:p>
            <a:pPr algn="ctr"/>
            <a:r>
              <a:rPr lang="en-US" b="1" i="0" u="none" strike="noStrike" dirty="0" err="1">
                <a:effectLst/>
                <a:latin typeface="Broadway" panose="04040905080B02020502" pitchFamily="82" charset="0"/>
                <a:hlinkClick r:id="rId2" tooltip="Permalink to All Selector (&quot;*&quot;)">
                  <a:extLst>
                    <a:ext uri="{A12FA001-AC4F-418D-AE19-62706E023703}">
                      <ahyp:hlinkClr xmlns:ahyp="http://schemas.microsoft.com/office/drawing/2018/hyperlinkcolor" val="tx"/>
                    </a:ext>
                  </a:extLst>
                </a:hlinkClick>
              </a:rPr>
              <a:t>Todo</a:t>
            </a:r>
            <a:r>
              <a:rPr lang="en-US" b="1" i="0" u="none" strike="noStrike" dirty="0">
                <a:effectLst/>
                <a:latin typeface="Broadway" panose="04040905080B02020502" pitchFamily="82" charset="0"/>
                <a:hlinkClick r:id="rId2" tooltip="Permalink to All Selector (&quot;*&quot;)">
                  <a:extLst>
                    <a:ext uri="{A12FA001-AC4F-418D-AE19-62706E023703}">
                      <ahyp:hlinkClr xmlns:ahyp="http://schemas.microsoft.com/office/drawing/2018/hyperlinkcolor" val="tx"/>
                    </a:ext>
                  </a:extLst>
                </a:hlinkClick>
              </a:rPr>
              <a:t> el selector ("*")</a:t>
            </a:r>
            <a:br>
              <a:rPr lang="en-US" b="1" i="0" dirty="0">
                <a:solidFill>
                  <a:srgbClr val="333333"/>
                </a:solidFill>
                <a:effectLst/>
                <a:latin typeface="klavika-web"/>
              </a:rPr>
            </a:br>
            <a:endParaRPr lang="en-US" dirty="0"/>
          </a:p>
        </p:txBody>
      </p:sp>
      <p:pic>
        <p:nvPicPr>
          <p:cNvPr id="6" name="Marcador de contenido 5">
            <a:extLst>
              <a:ext uri="{FF2B5EF4-FFF2-40B4-BE49-F238E27FC236}">
                <a16:creationId xmlns:a16="http://schemas.microsoft.com/office/drawing/2014/main" id="{7334172B-9E52-491D-B046-D7A6C36CF2F1}"/>
              </a:ext>
            </a:extLst>
          </p:cNvPr>
          <p:cNvPicPr>
            <a:picLocks noGrp="1" noChangeAspect="1"/>
          </p:cNvPicPr>
          <p:nvPr>
            <p:ph idx="1"/>
          </p:nvPr>
        </p:nvPicPr>
        <p:blipFill>
          <a:blip r:embed="rId3"/>
          <a:stretch>
            <a:fillRect/>
          </a:stretch>
        </p:blipFill>
        <p:spPr>
          <a:xfrm>
            <a:off x="838200" y="1358283"/>
            <a:ext cx="10515600" cy="4818680"/>
          </a:xfrm>
        </p:spPr>
      </p:pic>
      <p:sp>
        <p:nvSpPr>
          <p:cNvPr id="7" name="CuadroTexto 6">
            <a:extLst>
              <a:ext uri="{FF2B5EF4-FFF2-40B4-BE49-F238E27FC236}">
                <a16:creationId xmlns:a16="http://schemas.microsoft.com/office/drawing/2014/main" id="{D1322F4D-92F0-477A-8B5F-DA6FD15EFE9F}"/>
              </a:ext>
            </a:extLst>
          </p:cNvPr>
          <p:cNvSpPr txBox="1"/>
          <p:nvPr/>
        </p:nvSpPr>
        <p:spPr>
          <a:xfrm>
            <a:off x="838200" y="859379"/>
            <a:ext cx="10081334" cy="369332"/>
          </a:xfrm>
          <a:prstGeom prst="rect">
            <a:avLst/>
          </a:prstGeom>
          <a:noFill/>
        </p:spPr>
        <p:txBody>
          <a:bodyPr wrap="square" rtlCol="0">
            <a:spAutoFit/>
          </a:bodyPr>
          <a:lstStyle/>
          <a:p>
            <a:pPr algn="ctr"/>
            <a:r>
              <a:rPr lang="en-US" b="0" i="0" dirty="0" err="1">
                <a:solidFill>
                  <a:srgbClr val="333333"/>
                </a:solidFill>
                <a:effectLst/>
              </a:rPr>
              <a:t>Selecciona</a:t>
            </a:r>
            <a:r>
              <a:rPr lang="en-US" b="0" i="0" dirty="0">
                <a:solidFill>
                  <a:srgbClr val="333333"/>
                </a:solidFill>
                <a:effectLst/>
              </a:rPr>
              <a:t> </a:t>
            </a:r>
            <a:r>
              <a:rPr lang="en-US" b="0" i="0" dirty="0" err="1">
                <a:solidFill>
                  <a:srgbClr val="333333"/>
                </a:solidFill>
                <a:effectLst/>
              </a:rPr>
              <a:t>todos</a:t>
            </a:r>
            <a:r>
              <a:rPr lang="en-US" b="0" i="0" dirty="0">
                <a:solidFill>
                  <a:srgbClr val="333333"/>
                </a:solidFill>
                <a:effectLst/>
              </a:rPr>
              <a:t> los </a:t>
            </a:r>
            <a:r>
              <a:rPr lang="en-US" b="0" i="0" dirty="0" err="1">
                <a:solidFill>
                  <a:srgbClr val="333333"/>
                </a:solidFill>
                <a:effectLst/>
              </a:rPr>
              <a:t>elementos</a:t>
            </a:r>
            <a:r>
              <a:rPr lang="en-US" b="0" i="0" dirty="0">
                <a:solidFill>
                  <a:srgbClr val="333333"/>
                </a:solidFill>
                <a:effectLst/>
              </a:rPr>
              <a:t>.</a:t>
            </a:r>
            <a:endParaRPr lang="en-US" dirty="0"/>
          </a:p>
        </p:txBody>
      </p:sp>
      <p:pic>
        <p:nvPicPr>
          <p:cNvPr id="3" name="Imagen 2">
            <a:extLst>
              <a:ext uri="{FF2B5EF4-FFF2-40B4-BE49-F238E27FC236}">
                <a16:creationId xmlns:a16="http://schemas.microsoft.com/office/drawing/2014/main" id="{6D53A17A-DF06-722A-9E4B-CB5A8FA208D9}"/>
              </a:ext>
            </a:extLst>
          </p:cNvPr>
          <p:cNvPicPr>
            <a:picLocks noChangeAspect="1"/>
          </p:cNvPicPr>
          <p:nvPr/>
        </p:nvPicPr>
        <p:blipFill>
          <a:blip r:embed="rId4"/>
          <a:stretch>
            <a:fillRect/>
          </a:stretch>
        </p:blipFill>
        <p:spPr>
          <a:xfrm rot="16200000">
            <a:off x="753264" y="-753263"/>
            <a:ext cx="641254" cy="2147779"/>
          </a:xfrm>
          <a:prstGeom prst="rect">
            <a:avLst/>
          </a:prstGeom>
        </p:spPr>
      </p:pic>
    </p:spTree>
    <p:extLst>
      <p:ext uri="{BB962C8B-B14F-4D97-AF65-F5344CB8AC3E}">
        <p14:creationId xmlns:p14="http://schemas.microsoft.com/office/powerpoint/2010/main" val="2469636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57A8B8-B213-4E64-8A50-A3B2A92CD178}"/>
              </a:ext>
            </a:extLst>
          </p:cNvPr>
          <p:cNvSpPr>
            <a:spLocks noGrp="1"/>
          </p:cNvSpPr>
          <p:nvPr>
            <p:ph type="title"/>
          </p:nvPr>
        </p:nvSpPr>
        <p:spPr>
          <a:xfrm>
            <a:off x="5069940" y="365124"/>
            <a:ext cx="6172200" cy="1828800"/>
          </a:xfrm>
        </p:spPr>
        <p:txBody>
          <a:bodyPr vert="horz" lIns="91440" tIns="45720" rIns="91440" bIns="45720" rtlCol="0" anchor="ctr">
            <a:normAutofit/>
          </a:bodyPr>
          <a:lstStyle/>
          <a:p>
            <a:r>
              <a:rPr lang="en-US" b="1" i="0" u="sng" dirty="0">
                <a:effectLst/>
                <a:latin typeface="Broadway" panose="04040905080B02020502" pitchFamily="82" charset="0"/>
              </a:rPr>
              <a:t>Selector </a:t>
            </a:r>
            <a:r>
              <a:rPr lang="en-US" b="1" i="0" u="sng" dirty="0" err="1">
                <a:effectLst/>
                <a:latin typeface="Broadway" panose="04040905080B02020502" pitchFamily="82" charset="0"/>
              </a:rPr>
              <a:t>animado</a:t>
            </a:r>
            <a:br>
              <a:rPr lang="en-US" b="1" i="0" dirty="0">
                <a:effectLst/>
              </a:rPr>
            </a:br>
            <a:endParaRPr lang="en-US" dirty="0"/>
          </a:p>
        </p:txBody>
      </p:sp>
      <p:pic>
        <p:nvPicPr>
          <p:cNvPr id="7" name="Marcador de contenido 6">
            <a:extLst>
              <a:ext uri="{FF2B5EF4-FFF2-40B4-BE49-F238E27FC236}">
                <a16:creationId xmlns:a16="http://schemas.microsoft.com/office/drawing/2014/main" id="{FA005C7E-2176-4F29-AE08-13F0895F5662}"/>
              </a:ext>
            </a:extLst>
          </p:cNvPr>
          <p:cNvPicPr>
            <a:picLocks noGrp="1" noChangeAspect="1"/>
          </p:cNvPicPr>
          <p:nvPr>
            <p:ph idx="1"/>
          </p:nvPr>
        </p:nvPicPr>
        <p:blipFill rotWithShape="1">
          <a:blip r:embed="rId2"/>
          <a:srcRect r="11563"/>
          <a:stretch/>
        </p:blipFill>
        <p:spPr>
          <a:xfrm>
            <a:off x="20" y="10"/>
            <a:ext cx="4639713" cy="6857990"/>
          </a:xfrm>
          <a:prstGeom prst="rect">
            <a:avLst/>
          </a:prstGeom>
        </p:spPr>
      </p:pic>
      <p:sp>
        <p:nvSpPr>
          <p:cNvPr id="5" name="CuadroTexto 4">
            <a:extLst>
              <a:ext uri="{FF2B5EF4-FFF2-40B4-BE49-F238E27FC236}">
                <a16:creationId xmlns:a16="http://schemas.microsoft.com/office/drawing/2014/main" id="{C3C232EE-85F8-4AF4-8BBA-A0E7285B1F12}"/>
              </a:ext>
            </a:extLst>
          </p:cNvPr>
          <p:cNvSpPr txBox="1"/>
          <p:nvPr/>
        </p:nvSpPr>
        <p:spPr>
          <a:xfrm>
            <a:off x="5069940" y="2322576"/>
            <a:ext cx="6172200" cy="3858768"/>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400" i="1" dirty="0" err="1"/>
              <a:t>S</a:t>
            </a:r>
            <a:r>
              <a:rPr lang="en-US" sz="2400" b="0" i="1" dirty="0" err="1">
                <a:effectLst/>
              </a:rPr>
              <a:t>eleccione</a:t>
            </a:r>
            <a:r>
              <a:rPr lang="en-US" sz="2400" b="0" i="1" dirty="0">
                <a:effectLst/>
              </a:rPr>
              <a:t> </a:t>
            </a:r>
            <a:r>
              <a:rPr lang="en-US" sz="2400" b="0" i="1" dirty="0" err="1">
                <a:effectLst/>
              </a:rPr>
              <a:t>todos</a:t>
            </a:r>
            <a:r>
              <a:rPr lang="en-US" sz="2400" b="0" i="1" dirty="0">
                <a:effectLst/>
              </a:rPr>
              <a:t> los </a:t>
            </a:r>
            <a:r>
              <a:rPr lang="en-US" sz="2400" b="0" i="1" dirty="0" err="1">
                <a:effectLst/>
              </a:rPr>
              <a:t>elementos</a:t>
            </a:r>
            <a:r>
              <a:rPr lang="en-US" sz="2400" b="0" i="1" dirty="0">
                <a:effectLst/>
              </a:rPr>
              <a:t> que </a:t>
            </a:r>
            <a:r>
              <a:rPr lang="en-US" sz="2400" b="0" i="1" dirty="0" err="1">
                <a:effectLst/>
              </a:rPr>
              <a:t>están</a:t>
            </a:r>
            <a:r>
              <a:rPr lang="en-US" sz="2400" b="0" i="1" dirty="0">
                <a:effectLst/>
              </a:rPr>
              <a:t> </a:t>
            </a:r>
            <a:r>
              <a:rPr lang="en-US" sz="2400" b="0" i="1" dirty="0" err="1">
                <a:effectLst/>
              </a:rPr>
              <a:t>en</a:t>
            </a:r>
            <a:r>
              <a:rPr lang="en-US" sz="2400" b="0" i="1" dirty="0">
                <a:effectLst/>
              </a:rPr>
              <a:t> el </a:t>
            </a:r>
            <a:r>
              <a:rPr lang="en-US" sz="2400" b="0" i="1" dirty="0" err="1">
                <a:effectLst/>
              </a:rPr>
              <a:t>progreso</a:t>
            </a:r>
            <a:r>
              <a:rPr lang="en-US" sz="2400" b="0" i="1" dirty="0">
                <a:effectLst/>
              </a:rPr>
              <a:t> de una </a:t>
            </a:r>
            <a:r>
              <a:rPr lang="en-US" sz="2400" b="0" i="1" dirty="0" err="1">
                <a:effectLst/>
              </a:rPr>
              <a:t>animación</a:t>
            </a:r>
            <a:r>
              <a:rPr lang="en-US" sz="2400" b="0" i="1" dirty="0">
                <a:effectLst/>
              </a:rPr>
              <a:t> </a:t>
            </a:r>
            <a:r>
              <a:rPr lang="en-US" sz="2400" b="0" i="1" dirty="0" err="1">
                <a:effectLst/>
              </a:rPr>
              <a:t>en</a:t>
            </a:r>
            <a:r>
              <a:rPr lang="en-US" sz="2400" b="0" i="1" dirty="0">
                <a:effectLst/>
              </a:rPr>
              <a:t> el </a:t>
            </a:r>
            <a:r>
              <a:rPr lang="en-US" sz="2400" b="0" i="1" dirty="0" err="1">
                <a:effectLst/>
              </a:rPr>
              <a:t>momento</a:t>
            </a:r>
            <a:r>
              <a:rPr lang="en-US" sz="2400" b="0" i="1" dirty="0">
                <a:effectLst/>
              </a:rPr>
              <a:t> </a:t>
            </a:r>
            <a:r>
              <a:rPr lang="en-US" sz="2400" b="0" i="1" dirty="0" err="1">
                <a:effectLst/>
              </a:rPr>
              <a:t>en</a:t>
            </a:r>
            <a:r>
              <a:rPr lang="en-US" sz="2400" b="0" i="1" dirty="0">
                <a:effectLst/>
              </a:rPr>
              <a:t> que se </a:t>
            </a:r>
            <a:r>
              <a:rPr lang="en-US" sz="2400" b="0" i="1" dirty="0" err="1">
                <a:effectLst/>
              </a:rPr>
              <a:t>ejecuta</a:t>
            </a:r>
            <a:r>
              <a:rPr lang="en-US" sz="2400" b="0" i="1" dirty="0">
                <a:effectLst/>
              </a:rPr>
              <a:t> el selector.</a:t>
            </a:r>
            <a:endParaRPr lang="en-US" sz="2400" dirty="0"/>
          </a:p>
        </p:txBody>
      </p:sp>
    </p:spTree>
    <p:extLst>
      <p:ext uri="{BB962C8B-B14F-4D97-AF65-F5344CB8AC3E}">
        <p14:creationId xmlns:p14="http://schemas.microsoft.com/office/powerpoint/2010/main" val="60464444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6F0F6-6DA3-41A9-B13A-0D22ABA9F077}"/>
              </a:ext>
            </a:extLst>
          </p:cNvPr>
          <p:cNvSpPr>
            <a:spLocks noGrp="1"/>
          </p:cNvSpPr>
          <p:nvPr>
            <p:ph type="title"/>
          </p:nvPr>
        </p:nvSpPr>
        <p:spPr>
          <a:xfrm>
            <a:off x="209550" y="629266"/>
            <a:ext cx="4426457" cy="1676603"/>
          </a:xfrm>
        </p:spPr>
        <p:txBody>
          <a:bodyPr vert="horz" lIns="91440" tIns="45720" rIns="91440" bIns="45720" rtlCol="0" anchor="ctr">
            <a:normAutofit/>
          </a:bodyPr>
          <a:lstStyle/>
          <a:p>
            <a:r>
              <a:rPr lang="en-US" sz="2000" b="1" i="0" u="none" strike="noStrike" dirty="0">
                <a:effectLst/>
                <a:latin typeface="Broadway" panose="04040905080B02020502" pitchFamily="82" charset="0"/>
                <a:hlinkClick r:id="rId2" tooltip="El enlace permanente al atributo contiene el selector de prefijo [nombre | = ”valor”]">
                  <a:extLst>
                    <a:ext uri="{A12FA001-AC4F-418D-AE19-62706E023703}">
                      <ahyp:hlinkClr xmlns:ahyp="http://schemas.microsoft.com/office/drawing/2018/hyperlinkcolor" val="tx"/>
                    </a:ext>
                  </a:extLst>
                </a:hlinkClick>
              </a:rPr>
              <a:t>El </a:t>
            </a:r>
            <a:r>
              <a:rPr lang="en-US" sz="2000" b="1" i="0" u="none" strike="noStrike" dirty="0" err="1">
                <a:effectLst/>
                <a:latin typeface="Broadway" panose="04040905080B02020502" pitchFamily="82" charset="0"/>
                <a:hlinkClick r:id="rId2" tooltip="El enlace permanente al atributo contiene el selector de prefijo [nombre | = ”valor”]">
                  <a:extLst>
                    <a:ext uri="{A12FA001-AC4F-418D-AE19-62706E023703}">
                      <ahyp:hlinkClr xmlns:ahyp="http://schemas.microsoft.com/office/drawing/2018/hyperlinkcolor" val="tx"/>
                    </a:ext>
                  </a:extLst>
                </a:hlinkClick>
              </a:rPr>
              <a:t>atributo</a:t>
            </a:r>
            <a:r>
              <a:rPr lang="en-US" sz="2000" b="1" i="0" u="none" strike="noStrike" dirty="0">
                <a:effectLst/>
                <a:latin typeface="Broadway" panose="04040905080B02020502" pitchFamily="82" charset="0"/>
                <a:hlinkClick r:id="rId2" tooltip="El enlace permanente al atributo contiene el selector de prefijo [nombre | = ”valor”]">
                  <a:extLst>
                    <a:ext uri="{A12FA001-AC4F-418D-AE19-62706E023703}">
                      <ahyp:hlinkClr xmlns:ahyp="http://schemas.microsoft.com/office/drawing/2018/hyperlinkcolor" val="tx"/>
                    </a:ext>
                  </a:extLst>
                </a:hlinkClick>
              </a:rPr>
              <a:t> </a:t>
            </a:r>
            <a:r>
              <a:rPr lang="en-US" sz="2000" b="1" i="0" u="none" strike="noStrike" dirty="0" err="1">
                <a:effectLst/>
                <a:latin typeface="Broadway" panose="04040905080B02020502" pitchFamily="82" charset="0"/>
                <a:hlinkClick r:id="rId2" tooltip="El enlace permanente al atributo contiene el selector de prefijo [nombre | = ”valor”]">
                  <a:extLst>
                    <a:ext uri="{A12FA001-AC4F-418D-AE19-62706E023703}">
                      <ahyp:hlinkClr xmlns:ahyp="http://schemas.microsoft.com/office/drawing/2018/hyperlinkcolor" val="tx"/>
                    </a:ext>
                  </a:extLst>
                </a:hlinkClick>
              </a:rPr>
              <a:t>contiene</a:t>
            </a:r>
            <a:r>
              <a:rPr lang="en-US" sz="2000" b="1" i="0" u="none" strike="noStrike" dirty="0">
                <a:effectLst/>
                <a:latin typeface="Broadway" panose="04040905080B02020502" pitchFamily="82" charset="0"/>
                <a:hlinkClick r:id="rId2" tooltip="El enlace permanente al atributo contiene el selector de prefijo [nombre | = ”valor”]">
                  <a:extLst>
                    <a:ext uri="{A12FA001-AC4F-418D-AE19-62706E023703}">
                      <ahyp:hlinkClr xmlns:ahyp="http://schemas.microsoft.com/office/drawing/2018/hyperlinkcolor" val="tx"/>
                    </a:ext>
                  </a:extLst>
                </a:hlinkClick>
              </a:rPr>
              <a:t> el selector de </a:t>
            </a:r>
            <a:r>
              <a:rPr lang="en-US" sz="2000" b="1" i="0" u="none" strike="noStrike" dirty="0" err="1">
                <a:effectLst/>
                <a:latin typeface="Broadway" panose="04040905080B02020502" pitchFamily="82" charset="0"/>
                <a:hlinkClick r:id="rId2" tooltip="El enlace permanente al atributo contiene el selector de prefijo [nombre | = ”valor”]">
                  <a:extLst>
                    <a:ext uri="{A12FA001-AC4F-418D-AE19-62706E023703}">
                      <ahyp:hlinkClr xmlns:ahyp="http://schemas.microsoft.com/office/drawing/2018/hyperlinkcolor" val="tx"/>
                    </a:ext>
                  </a:extLst>
                </a:hlinkClick>
              </a:rPr>
              <a:t>prefijo</a:t>
            </a:r>
            <a:r>
              <a:rPr lang="en-US" sz="2000" b="1" i="0" u="none" strike="noStrike" dirty="0">
                <a:effectLst/>
                <a:latin typeface="Broadway" panose="04040905080B02020502" pitchFamily="82" charset="0"/>
                <a:hlinkClick r:id="rId2" tooltip="El enlace permanente al atributo contiene el selector de prefijo [nombre | = ”valor”]">
                  <a:extLst>
                    <a:ext uri="{A12FA001-AC4F-418D-AE19-62706E023703}">
                      <ahyp:hlinkClr xmlns:ahyp="http://schemas.microsoft.com/office/drawing/2018/hyperlinkcolor" val="tx"/>
                    </a:ext>
                  </a:extLst>
                </a:hlinkClick>
              </a:rPr>
              <a:t> [</a:t>
            </a:r>
            <a:r>
              <a:rPr lang="en-US" sz="2000" b="1" i="0" u="none" strike="noStrike" dirty="0" err="1">
                <a:effectLst/>
                <a:latin typeface="Broadway" panose="04040905080B02020502" pitchFamily="82" charset="0"/>
                <a:hlinkClick r:id="rId2" tooltip="El enlace permanente al atributo contiene el selector de prefijo [nombre | = ”valor”]">
                  <a:extLst>
                    <a:ext uri="{A12FA001-AC4F-418D-AE19-62706E023703}">
                      <ahyp:hlinkClr xmlns:ahyp="http://schemas.microsoft.com/office/drawing/2018/hyperlinkcolor" val="tx"/>
                    </a:ext>
                  </a:extLst>
                </a:hlinkClick>
              </a:rPr>
              <a:t>nombre</a:t>
            </a:r>
            <a:r>
              <a:rPr lang="en-US" sz="2000" b="1" i="0" u="none" strike="noStrike" dirty="0">
                <a:effectLst/>
                <a:latin typeface="Broadway" panose="04040905080B02020502" pitchFamily="82" charset="0"/>
                <a:hlinkClick r:id="rId2" tooltip="El enlace permanente al atributo contiene el selector de prefijo [nombre | = ”valor”]">
                  <a:extLst>
                    <a:ext uri="{A12FA001-AC4F-418D-AE19-62706E023703}">
                      <ahyp:hlinkClr xmlns:ahyp="http://schemas.microsoft.com/office/drawing/2018/hyperlinkcolor" val="tx"/>
                    </a:ext>
                  </a:extLst>
                </a:hlinkClick>
              </a:rPr>
              <a:t> | = ”valor”]</a:t>
            </a:r>
            <a:endParaRPr lang="en-US" sz="2000" dirty="0">
              <a:latin typeface="Broadway" panose="04040905080B02020502" pitchFamily="82" charset="0"/>
            </a:endParaRPr>
          </a:p>
        </p:txBody>
      </p:sp>
      <p:sp>
        <p:nvSpPr>
          <p:cNvPr id="5" name="CuadroTexto 4">
            <a:extLst>
              <a:ext uri="{FF2B5EF4-FFF2-40B4-BE49-F238E27FC236}">
                <a16:creationId xmlns:a16="http://schemas.microsoft.com/office/drawing/2014/main" id="{C84C9023-97AE-4C9D-B47A-C9C2AAD20B5B}"/>
              </a:ext>
            </a:extLst>
          </p:cNvPr>
          <p:cNvSpPr txBox="1"/>
          <p:nvPr/>
        </p:nvSpPr>
        <p:spPr>
          <a:xfrm>
            <a:off x="209550" y="2438401"/>
            <a:ext cx="4106417" cy="3779520"/>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b="0" i="0" dirty="0" err="1">
                <a:effectLst/>
              </a:rPr>
              <a:t>Selecciona</a:t>
            </a:r>
            <a:r>
              <a:rPr lang="en-US" b="0" i="0" dirty="0">
                <a:effectLst/>
              </a:rPr>
              <a:t> </a:t>
            </a:r>
            <a:r>
              <a:rPr lang="en-US" b="0" i="0" dirty="0" err="1">
                <a:effectLst/>
              </a:rPr>
              <a:t>elementos</a:t>
            </a:r>
            <a:r>
              <a:rPr lang="en-US" b="0" i="0" dirty="0">
                <a:effectLst/>
              </a:rPr>
              <a:t> que </a:t>
            </a:r>
            <a:r>
              <a:rPr lang="en-US" b="0" i="0" dirty="0" err="1">
                <a:effectLst/>
              </a:rPr>
              <a:t>tienen</a:t>
            </a:r>
            <a:r>
              <a:rPr lang="en-US" b="0" i="0" dirty="0">
                <a:effectLst/>
              </a:rPr>
              <a:t> el </a:t>
            </a:r>
            <a:r>
              <a:rPr lang="en-US" b="0" i="0" dirty="0" err="1">
                <a:effectLst/>
              </a:rPr>
              <a:t>atributo</a:t>
            </a:r>
            <a:r>
              <a:rPr lang="en-US" b="0" i="0" dirty="0">
                <a:effectLst/>
              </a:rPr>
              <a:t> </a:t>
            </a:r>
            <a:r>
              <a:rPr lang="en-US" b="0" i="0" dirty="0" err="1">
                <a:effectLst/>
              </a:rPr>
              <a:t>especificado</a:t>
            </a:r>
            <a:r>
              <a:rPr lang="en-US" b="0" i="0" dirty="0">
                <a:effectLst/>
              </a:rPr>
              <a:t> con un valor </a:t>
            </a:r>
            <a:r>
              <a:rPr lang="en-US" b="0" i="0" dirty="0" err="1">
                <a:effectLst/>
              </a:rPr>
              <a:t>igual</a:t>
            </a:r>
            <a:r>
              <a:rPr lang="en-US" b="0" i="0" dirty="0">
                <a:effectLst/>
              </a:rPr>
              <a:t> a una </a:t>
            </a:r>
            <a:r>
              <a:rPr lang="en-US" b="0" i="0" dirty="0" err="1">
                <a:effectLst/>
              </a:rPr>
              <a:t>cadena</a:t>
            </a:r>
            <a:r>
              <a:rPr lang="en-US" b="0" i="0" dirty="0">
                <a:effectLst/>
              </a:rPr>
              <a:t> dada o </a:t>
            </a:r>
            <a:r>
              <a:rPr lang="en-US" b="0" i="0" dirty="0" err="1">
                <a:effectLst/>
              </a:rPr>
              <a:t>comenzando</a:t>
            </a:r>
            <a:r>
              <a:rPr lang="en-US" b="0" i="0" dirty="0">
                <a:effectLst/>
              </a:rPr>
              <a:t> con </a:t>
            </a:r>
            <a:r>
              <a:rPr lang="en-US" b="0" i="0" dirty="0" err="1">
                <a:effectLst/>
              </a:rPr>
              <a:t>esa</a:t>
            </a:r>
            <a:r>
              <a:rPr lang="en-US" b="0" i="0" dirty="0">
                <a:effectLst/>
              </a:rPr>
              <a:t> </a:t>
            </a:r>
            <a:r>
              <a:rPr lang="en-US" b="0" i="0" dirty="0" err="1">
                <a:effectLst/>
              </a:rPr>
              <a:t>cadena</a:t>
            </a:r>
            <a:r>
              <a:rPr lang="en-US" b="0" i="0" dirty="0">
                <a:effectLst/>
              </a:rPr>
              <a:t> </a:t>
            </a:r>
            <a:r>
              <a:rPr lang="en-US" b="0" i="0" dirty="0" err="1">
                <a:effectLst/>
              </a:rPr>
              <a:t>seguida</a:t>
            </a:r>
            <a:r>
              <a:rPr lang="en-US" b="0" i="0" dirty="0">
                <a:effectLst/>
              </a:rPr>
              <a:t> de un </a:t>
            </a:r>
            <a:r>
              <a:rPr lang="en-US" b="0" i="0" dirty="0" err="1">
                <a:effectLst/>
              </a:rPr>
              <a:t>guión</a:t>
            </a:r>
            <a:r>
              <a:rPr lang="en-US" b="0" i="0" dirty="0">
                <a:effectLst/>
              </a:rPr>
              <a:t> (-).</a:t>
            </a:r>
            <a:endParaRPr lang="en-US" dirty="0"/>
          </a:p>
        </p:txBody>
      </p:sp>
      <p:sp>
        <p:nvSpPr>
          <p:cNvPr id="24" name="Rectangle 1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a:extLst>
              <a:ext uri="{FF2B5EF4-FFF2-40B4-BE49-F238E27FC236}">
                <a16:creationId xmlns:a16="http://schemas.microsoft.com/office/drawing/2014/main" id="{81020D5B-AFEC-46A6-B9A3-8727FEE817C1}"/>
              </a:ext>
            </a:extLst>
          </p:cNvPr>
          <p:cNvPicPr>
            <a:picLocks noGrp="1" noChangeAspect="1"/>
          </p:cNvPicPr>
          <p:nvPr>
            <p:ph idx="1"/>
          </p:nvPr>
        </p:nvPicPr>
        <p:blipFill rotWithShape="1">
          <a:blip r:embed="rId3"/>
          <a:srcRect r="11954" b="2"/>
          <a:stretch/>
        </p:blipFill>
        <p:spPr>
          <a:xfrm>
            <a:off x="5276088" y="333375"/>
            <a:ext cx="6276250" cy="5884545"/>
          </a:xfrm>
          <a:prstGeom prst="rect">
            <a:avLst/>
          </a:prstGeom>
          <a:effectLst/>
        </p:spPr>
      </p:pic>
      <p:pic>
        <p:nvPicPr>
          <p:cNvPr id="3" name="Picture 2" descr="8 mejores formas de solucionar el problema de la pantalla negra en una  computadora con Windows - Geekflare">
            <a:extLst>
              <a:ext uri="{FF2B5EF4-FFF2-40B4-BE49-F238E27FC236}">
                <a16:creationId xmlns:a16="http://schemas.microsoft.com/office/drawing/2014/main" id="{2A710A93-5BB3-DFFA-B687-1B994D989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775098" cy="64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34722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B5A9F0B5-6E90-4ED7-8103-69486A3E7133}"/>
              </a:ext>
            </a:extLst>
          </p:cNvPr>
          <p:cNvPicPr>
            <a:picLocks noChangeAspect="1"/>
          </p:cNvPicPr>
          <p:nvPr/>
        </p:nvPicPr>
        <p:blipFill rotWithShape="1">
          <a:blip r:embed="rId2"/>
          <a:srcRect r="-1" b="3837"/>
          <a:stretch/>
        </p:blipFill>
        <p:spPr>
          <a:xfrm>
            <a:off x="320040" y="142875"/>
            <a:ext cx="11548872" cy="4683328"/>
          </a:xfrm>
          <a:prstGeom prst="rect">
            <a:avLst/>
          </a:prstGeom>
        </p:spPr>
      </p:pic>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E66674F-B7AC-4E13-A451-1A2787883BE0}"/>
              </a:ext>
            </a:extLst>
          </p:cNvPr>
          <p:cNvSpPr>
            <a:spLocks noGrp="1"/>
          </p:cNvSpPr>
          <p:nvPr>
            <p:ph type="title"/>
          </p:nvPr>
        </p:nvSpPr>
        <p:spPr>
          <a:xfrm>
            <a:off x="841248" y="5009083"/>
            <a:ext cx="2889504" cy="1345997"/>
          </a:xfrm>
        </p:spPr>
        <p:txBody>
          <a:bodyPr anchor="ctr">
            <a:normAutofit/>
          </a:bodyPr>
          <a:lstStyle/>
          <a:p>
            <a:r>
              <a:rPr lang="es-ES" sz="2200" b="1" i="0" u="none" strike="noStrike">
                <a:solidFill>
                  <a:schemeClr val="bg1"/>
                </a:solidFill>
                <a:effectLst/>
                <a:latin typeface="Broadway" panose="04040905080B02020502" pitchFamily="82" charset="0"/>
                <a:hlinkClick r:id="rId3" tooltip="El enlace permanente al atributo contiene el selector [nombre * = ”valor”]">
                  <a:extLst>
                    <a:ext uri="{A12FA001-AC4F-418D-AE19-62706E023703}">
                      <ahyp:hlinkClr xmlns:ahyp="http://schemas.microsoft.com/office/drawing/2018/hyperlinkcolor" val="tx"/>
                    </a:ext>
                  </a:extLst>
                </a:hlinkClick>
              </a:rPr>
              <a:t>El atributo contiene selector [nombre * = ”valor”]</a:t>
            </a:r>
            <a:endParaRPr lang="en-US" sz="2200">
              <a:solidFill>
                <a:schemeClr val="bg1"/>
              </a:solidFill>
              <a:latin typeface="Broadway" panose="04040905080B02020502" pitchFamily="82" charset="0"/>
            </a:endParaRP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A910237-2EE1-4257-8CDB-CEEA0A7054AC}"/>
              </a:ext>
            </a:extLst>
          </p:cNvPr>
          <p:cNvSpPr>
            <a:spLocks noGrp="1"/>
          </p:cNvSpPr>
          <p:nvPr>
            <p:ph idx="1"/>
          </p:nvPr>
        </p:nvSpPr>
        <p:spPr>
          <a:xfrm>
            <a:off x="4379976" y="5009083"/>
            <a:ext cx="6976872" cy="1345997"/>
          </a:xfrm>
        </p:spPr>
        <p:txBody>
          <a:bodyPr anchor="ctr">
            <a:normAutofit/>
          </a:bodyPr>
          <a:lstStyle/>
          <a:p>
            <a:r>
              <a:rPr lang="es-ES" sz="1700" b="0" i="0">
                <a:solidFill>
                  <a:schemeClr val="bg1"/>
                </a:solidFill>
                <a:effectLst/>
              </a:rPr>
              <a:t>Seleccionará un elemento si la cadena del selector aparece en cualquier lugar dentro del valor del atributo del elemento.</a:t>
            </a:r>
            <a:endParaRPr lang="en-US" sz="1700">
              <a:solidFill>
                <a:schemeClr val="bg1"/>
              </a:solidFill>
            </a:endParaRPr>
          </a:p>
        </p:txBody>
      </p:sp>
    </p:spTree>
    <p:extLst>
      <p:ext uri="{BB962C8B-B14F-4D97-AF65-F5344CB8AC3E}">
        <p14:creationId xmlns:p14="http://schemas.microsoft.com/office/powerpoint/2010/main" val="166026309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A3C4001-5F6F-4ED2-ABD5-B494C639FFAB}"/>
              </a:ext>
            </a:extLst>
          </p:cNvPr>
          <p:cNvSpPr>
            <a:spLocks noGrp="1"/>
          </p:cNvSpPr>
          <p:nvPr>
            <p:ph type="title"/>
          </p:nvPr>
        </p:nvSpPr>
        <p:spPr>
          <a:xfrm>
            <a:off x="841248" y="5009083"/>
            <a:ext cx="2889504" cy="1345997"/>
          </a:xfrm>
        </p:spPr>
        <p:txBody>
          <a:bodyPr anchor="ctr">
            <a:normAutofit/>
          </a:bodyPr>
          <a:lstStyle/>
          <a:p>
            <a:r>
              <a:rPr lang="es-ES" sz="2200" b="1" i="0">
                <a:solidFill>
                  <a:schemeClr val="bg1"/>
                </a:solidFill>
                <a:effectLst/>
                <a:latin typeface="Broadway" panose="04040905080B02020502" pitchFamily="82" charset="0"/>
              </a:rPr>
              <a:t>El atributo termina con el selector [nombre $ = ”valor”]</a:t>
            </a:r>
            <a:endParaRPr lang="en-US" sz="2200">
              <a:solidFill>
                <a:schemeClr val="bg1"/>
              </a:solidFill>
              <a:latin typeface="Broadway" panose="04040905080B02020502" pitchFamily="82" charset="0"/>
            </a:endParaRPr>
          </a:p>
        </p:txBody>
      </p:sp>
      <p:cxnSp>
        <p:nvCxnSpPr>
          <p:cNvPr id="15"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871C078-3CF9-4118-B39D-D9B6AE7A6FF3}"/>
              </a:ext>
            </a:extLst>
          </p:cNvPr>
          <p:cNvSpPr>
            <a:spLocks noGrp="1"/>
          </p:cNvSpPr>
          <p:nvPr>
            <p:ph idx="1"/>
          </p:nvPr>
        </p:nvSpPr>
        <p:spPr>
          <a:xfrm>
            <a:off x="4379976" y="5009083"/>
            <a:ext cx="6976872" cy="1345997"/>
          </a:xfrm>
        </p:spPr>
        <p:txBody>
          <a:bodyPr anchor="ctr">
            <a:normAutofit/>
          </a:bodyPr>
          <a:lstStyle/>
          <a:p>
            <a:r>
              <a:rPr lang="es-ES" sz="1700">
                <a:solidFill>
                  <a:schemeClr val="bg1"/>
                </a:solidFill>
              </a:rPr>
              <a:t>Busca todas las entradas con un nombre de atributo que termina con ‘ota' y coloca texto en ellas.</a:t>
            </a:r>
            <a:endParaRPr lang="en-US" sz="1700">
              <a:solidFill>
                <a:schemeClr val="bg1"/>
              </a:solidFill>
            </a:endParaRPr>
          </a:p>
        </p:txBody>
      </p:sp>
      <p:pic>
        <p:nvPicPr>
          <p:cNvPr id="8" name="Imagen 7">
            <a:extLst>
              <a:ext uri="{FF2B5EF4-FFF2-40B4-BE49-F238E27FC236}">
                <a16:creationId xmlns:a16="http://schemas.microsoft.com/office/drawing/2014/main" id="{9B013DC5-4447-4685-B703-F79F800E98D0}"/>
              </a:ext>
            </a:extLst>
          </p:cNvPr>
          <p:cNvPicPr>
            <a:picLocks noChangeAspect="1"/>
          </p:cNvPicPr>
          <p:nvPr/>
        </p:nvPicPr>
        <p:blipFill>
          <a:blip r:embed="rId2"/>
          <a:stretch>
            <a:fillRect/>
          </a:stretch>
        </p:blipFill>
        <p:spPr>
          <a:xfrm>
            <a:off x="321564" y="19227"/>
            <a:ext cx="11548872" cy="4735653"/>
          </a:xfrm>
          <a:prstGeom prst="rect">
            <a:avLst/>
          </a:prstGeom>
        </p:spPr>
      </p:pic>
    </p:spTree>
    <p:extLst>
      <p:ext uri="{BB962C8B-B14F-4D97-AF65-F5344CB8AC3E}">
        <p14:creationId xmlns:p14="http://schemas.microsoft.com/office/powerpoint/2010/main" val="4055270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8CD5C-0FE0-481E-A2EF-920D81FF8B89}"/>
              </a:ext>
            </a:extLst>
          </p:cNvPr>
          <p:cNvSpPr>
            <a:spLocks noGrp="1"/>
          </p:cNvSpPr>
          <p:nvPr>
            <p:ph type="title"/>
          </p:nvPr>
        </p:nvSpPr>
        <p:spPr>
          <a:xfrm>
            <a:off x="648929" y="629266"/>
            <a:ext cx="3505495" cy="1622321"/>
          </a:xfrm>
        </p:spPr>
        <p:txBody>
          <a:bodyPr>
            <a:normAutofit/>
          </a:bodyPr>
          <a:lstStyle/>
          <a:p>
            <a:r>
              <a:rPr lang="en-US" sz="2400" b="1" i="0">
                <a:effectLst/>
                <a:latin typeface="Broadway" panose="04040905080B02020502" pitchFamily="82" charset="0"/>
              </a:rPr>
              <a:t>Selector de </a:t>
            </a:r>
            <a:r>
              <a:rPr lang="en-US" sz="2400" b="1" i="0" err="1">
                <a:effectLst/>
                <a:latin typeface="Broadway" panose="04040905080B02020502" pitchFamily="82" charset="0"/>
              </a:rPr>
              <a:t>atributo</a:t>
            </a:r>
            <a:r>
              <a:rPr lang="en-US" sz="2400" b="1" i="0">
                <a:effectLst/>
                <a:latin typeface="Broadway" panose="04040905080B02020502" pitchFamily="82" charset="0"/>
              </a:rPr>
              <a:t> </a:t>
            </a:r>
            <a:r>
              <a:rPr lang="en-US" sz="2400" b="1" i="0" err="1">
                <a:effectLst/>
                <a:latin typeface="Broadway" panose="04040905080B02020502" pitchFamily="82" charset="0"/>
              </a:rPr>
              <a:t>igual</a:t>
            </a:r>
            <a:r>
              <a:rPr lang="en-US" sz="2400" b="1" i="0">
                <a:effectLst/>
                <a:latin typeface="Broadway" panose="04040905080B02020502" pitchFamily="82" charset="0"/>
              </a:rPr>
              <a:t> a [</a:t>
            </a:r>
            <a:r>
              <a:rPr lang="en-US" sz="2400" b="1" i="0" err="1">
                <a:effectLst/>
                <a:latin typeface="Broadway" panose="04040905080B02020502" pitchFamily="82" charset="0"/>
              </a:rPr>
              <a:t>nombre</a:t>
            </a:r>
            <a:r>
              <a:rPr lang="en-US" sz="2400" b="1" i="0">
                <a:effectLst/>
                <a:latin typeface="Broadway" panose="04040905080B02020502" pitchFamily="82" charset="0"/>
              </a:rPr>
              <a:t> = ”valor”]</a:t>
            </a:r>
            <a:endParaRPr lang="en-US" sz="2400">
              <a:latin typeface="Broadway" panose="04040905080B02020502" pitchFamily="82" charset="0"/>
            </a:endParaRPr>
          </a:p>
        </p:txBody>
      </p:sp>
      <p:sp>
        <p:nvSpPr>
          <p:cNvPr id="3" name="Marcador de contenido 2">
            <a:extLst>
              <a:ext uri="{FF2B5EF4-FFF2-40B4-BE49-F238E27FC236}">
                <a16:creationId xmlns:a16="http://schemas.microsoft.com/office/drawing/2014/main" id="{5063FF2C-965B-4D44-909A-5A7179774DF4}"/>
              </a:ext>
            </a:extLst>
          </p:cNvPr>
          <p:cNvSpPr>
            <a:spLocks noGrp="1"/>
          </p:cNvSpPr>
          <p:nvPr>
            <p:ph idx="1"/>
          </p:nvPr>
        </p:nvSpPr>
        <p:spPr>
          <a:xfrm>
            <a:off x="648931" y="2438400"/>
            <a:ext cx="3505494" cy="3785419"/>
          </a:xfrm>
        </p:spPr>
        <p:txBody>
          <a:bodyPr>
            <a:normAutofit/>
          </a:bodyPr>
          <a:lstStyle/>
          <a:p>
            <a:pPr algn="just"/>
            <a:r>
              <a:rPr lang="es-ES" sz="2000" dirty="0"/>
              <a:t>Encuentra todas las entradas con un valor de igual al determinado y cambia el texto del siguiente intervalo de hermanos.</a:t>
            </a: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707DA6F0-AACC-4272-B74E-BE885A96D0CE}"/>
              </a:ext>
            </a:extLst>
          </p:cNvPr>
          <p:cNvPicPr>
            <a:picLocks noChangeAspect="1"/>
          </p:cNvPicPr>
          <p:nvPr/>
        </p:nvPicPr>
        <p:blipFill>
          <a:blip r:embed="rId2"/>
          <a:stretch>
            <a:fillRect/>
          </a:stretch>
        </p:blipFill>
        <p:spPr>
          <a:xfrm>
            <a:off x="5123688" y="629266"/>
            <a:ext cx="6584098" cy="5667705"/>
          </a:xfrm>
          <a:prstGeom prst="rect">
            <a:avLst/>
          </a:prstGeom>
          <a:effectLst/>
        </p:spPr>
      </p:pic>
      <p:pic>
        <p:nvPicPr>
          <p:cNvPr id="5" name="Imagen 4">
            <a:extLst>
              <a:ext uri="{FF2B5EF4-FFF2-40B4-BE49-F238E27FC236}">
                <a16:creationId xmlns:a16="http://schemas.microsoft.com/office/drawing/2014/main" id="{3987FD83-4C28-3083-0923-62BF8CA3DEE5}"/>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960461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Una caricatura de una persona&#10;&#10;Descripción generada automáticamente con confianza media">
            <a:extLst>
              <a:ext uri="{FF2B5EF4-FFF2-40B4-BE49-F238E27FC236}">
                <a16:creationId xmlns:a16="http://schemas.microsoft.com/office/drawing/2014/main" id="{08BFDFA4-BD27-4A1A-9328-38AFD492B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985" y="2276125"/>
            <a:ext cx="4260814" cy="3124596"/>
          </a:xfrm>
          <a:prstGeom prst="rect">
            <a:avLst/>
          </a:prstGeom>
        </p:spPr>
      </p:pic>
      <p:sp>
        <p:nvSpPr>
          <p:cNvPr id="35" name="Freeform: Shape 34">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0DF3A66-9E88-47B0-A100-79DCA89A647C}"/>
              </a:ext>
            </a:extLst>
          </p:cNvPr>
          <p:cNvSpPr>
            <a:spLocks noGrp="1"/>
          </p:cNvSpPr>
          <p:nvPr>
            <p:ph type="title"/>
          </p:nvPr>
        </p:nvSpPr>
        <p:spPr>
          <a:xfrm>
            <a:off x="838199" y="365125"/>
            <a:ext cx="5529943" cy="1325563"/>
          </a:xfrm>
        </p:spPr>
        <p:txBody>
          <a:bodyPr>
            <a:normAutofit/>
          </a:bodyPr>
          <a:lstStyle/>
          <a:p>
            <a:r>
              <a:rPr lang="es-MX">
                <a:latin typeface="Broadway" panose="04040905080B02020502" pitchFamily="82" charset="0"/>
              </a:rPr>
              <a:t>EJERCICIOS CON SELECTORES. </a:t>
            </a:r>
            <a:endParaRPr lang="en-US">
              <a:latin typeface="Broadway" panose="04040905080B02020502" pitchFamily="82" charset="0"/>
            </a:endParaRPr>
          </a:p>
        </p:txBody>
      </p:sp>
      <p:sp>
        <p:nvSpPr>
          <p:cNvPr id="3" name="Marcador de contenido 2">
            <a:extLst>
              <a:ext uri="{FF2B5EF4-FFF2-40B4-BE49-F238E27FC236}">
                <a16:creationId xmlns:a16="http://schemas.microsoft.com/office/drawing/2014/main" id="{F87A33C6-FCA7-4F7F-B7DF-399323362D05}"/>
              </a:ext>
            </a:extLst>
          </p:cNvPr>
          <p:cNvSpPr>
            <a:spLocks noGrp="1"/>
          </p:cNvSpPr>
          <p:nvPr>
            <p:ph idx="1"/>
          </p:nvPr>
        </p:nvSpPr>
        <p:spPr>
          <a:xfrm>
            <a:off x="838199" y="1825625"/>
            <a:ext cx="4128169" cy="3399518"/>
          </a:xfrm>
        </p:spPr>
        <p:txBody>
          <a:bodyPr>
            <a:normAutofit/>
          </a:bodyPr>
          <a:lstStyle/>
          <a:p>
            <a:r>
              <a:rPr lang="es-MX" sz="2000" dirty="0"/>
              <a:t>1.-Crear variables con las cadenas:</a:t>
            </a:r>
          </a:p>
          <a:p>
            <a:r>
              <a:rPr lang="es-MX" sz="2000" dirty="0"/>
              <a:t>Hola</a:t>
            </a:r>
          </a:p>
          <a:p>
            <a:r>
              <a:rPr lang="es-MX" sz="2000" dirty="0"/>
              <a:t>Es un placer</a:t>
            </a:r>
          </a:p>
          <a:p>
            <a:r>
              <a:rPr lang="es-MX" sz="2000" dirty="0"/>
              <a:t>Bienvenido</a:t>
            </a:r>
          </a:p>
          <a:p>
            <a:r>
              <a:rPr lang="es-MX" sz="2000" dirty="0"/>
              <a:t>Y buscar “la” en las cadenas, retornar el mensaje “ ‘la’ está en la cadena”.</a:t>
            </a:r>
          </a:p>
          <a:p>
            <a:pPr marL="0" indent="0">
              <a:buNone/>
            </a:pPr>
            <a:r>
              <a:rPr lang="es-MX" sz="2000" dirty="0"/>
              <a:t>(Utilizando el Ejemplo : Selectornombre_valor.html)</a:t>
            </a:r>
            <a:endParaRPr lang="en-US" sz="2000" dirty="0"/>
          </a:p>
        </p:txBody>
      </p:sp>
    </p:spTree>
    <p:extLst>
      <p:ext uri="{BB962C8B-B14F-4D97-AF65-F5344CB8AC3E}">
        <p14:creationId xmlns:p14="http://schemas.microsoft.com/office/powerpoint/2010/main" val="275346810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0DF3A66-9E88-47B0-A100-79DCA89A647C}"/>
              </a:ext>
            </a:extLst>
          </p:cNvPr>
          <p:cNvSpPr>
            <a:spLocks noGrp="1"/>
          </p:cNvSpPr>
          <p:nvPr>
            <p:ph type="title"/>
          </p:nvPr>
        </p:nvSpPr>
        <p:spPr>
          <a:xfrm>
            <a:off x="833002" y="448253"/>
            <a:ext cx="10520702" cy="1325563"/>
          </a:xfrm>
        </p:spPr>
        <p:txBody>
          <a:bodyPr>
            <a:normAutofit/>
          </a:bodyPr>
          <a:lstStyle/>
          <a:p>
            <a:r>
              <a:rPr lang="es-MX">
                <a:latin typeface="Broadway" panose="04040905080B02020502" pitchFamily="82" charset="0"/>
              </a:rPr>
              <a:t>EJERCICIOS CON SELECTORES. </a:t>
            </a:r>
            <a:endParaRPr lang="en-US">
              <a:latin typeface="Broadway" panose="04040905080B02020502" pitchFamily="82" charset="0"/>
            </a:endParaRPr>
          </a:p>
        </p:txBody>
      </p:sp>
      <p:sp>
        <p:nvSpPr>
          <p:cNvPr id="3" name="Marcador de contenido 2">
            <a:extLst>
              <a:ext uri="{FF2B5EF4-FFF2-40B4-BE49-F238E27FC236}">
                <a16:creationId xmlns:a16="http://schemas.microsoft.com/office/drawing/2014/main" id="{F87A33C6-FCA7-4F7F-B7DF-399323362D05}"/>
              </a:ext>
            </a:extLst>
          </p:cNvPr>
          <p:cNvSpPr>
            <a:spLocks noGrp="1"/>
          </p:cNvSpPr>
          <p:nvPr>
            <p:ph idx="1"/>
          </p:nvPr>
        </p:nvSpPr>
        <p:spPr>
          <a:xfrm>
            <a:off x="838200" y="2191807"/>
            <a:ext cx="4936067" cy="3985155"/>
          </a:xfrm>
        </p:spPr>
        <p:txBody>
          <a:bodyPr>
            <a:normAutofit/>
          </a:bodyPr>
          <a:lstStyle/>
          <a:p>
            <a:pPr marL="0" indent="0">
              <a:buNone/>
            </a:pPr>
            <a:r>
              <a:rPr lang="es-MX" sz="2000" dirty="0"/>
              <a:t>1.-Crear variables con las cadenas:</a:t>
            </a:r>
          </a:p>
          <a:p>
            <a:r>
              <a:rPr lang="es-MX" sz="2000" dirty="0"/>
              <a:t>Lobo</a:t>
            </a:r>
          </a:p>
          <a:p>
            <a:r>
              <a:rPr lang="es-MX" sz="2000" dirty="0"/>
              <a:t>Globo</a:t>
            </a:r>
          </a:p>
          <a:p>
            <a:r>
              <a:rPr lang="es-MX" sz="2000" dirty="0"/>
              <a:t>Bobo</a:t>
            </a:r>
          </a:p>
          <a:p>
            <a:r>
              <a:rPr lang="es-MX" sz="2000" dirty="0"/>
              <a:t>Caracol</a:t>
            </a:r>
          </a:p>
          <a:p>
            <a:r>
              <a:rPr lang="es-MX" sz="2000" dirty="0"/>
              <a:t>Y mandar un mensaje “La palabra termina con ‘</a:t>
            </a:r>
            <a:r>
              <a:rPr lang="es-MX" sz="2000"/>
              <a:t>bo</a:t>
            </a:r>
            <a:r>
              <a:rPr lang="es-MX" sz="2000" dirty="0"/>
              <a:t>’  “.</a:t>
            </a:r>
          </a:p>
          <a:p>
            <a:pPr marL="0" indent="0">
              <a:buNone/>
            </a:pPr>
            <a:r>
              <a:rPr lang="es-MX" sz="2000" dirty="0"/>
              <a:t>(Utilizando el Ejemplo : SelectorFinal.html</a:t>
            </a:r>
            <a:endParaRPr lang="en-US" sz="2000" dirty="0"/>
          </a:p>
        </p:txBody>
      </p:sp>
      <p:pic>
        <p:nvPicPr>
          <p:cNvPr id="20" name="Imagen 19" descr="Dibujo animado de un personaje animado&#10;&#10;Descripción generada automáticamente con confianza baja">
            <a:extLst>
              <a:ext uri="{FF2B5EF4-FFF2-40B4-BE49-F238E27FC236}">
                <a16:creationId xmlns:a16="http://schemas.microsoft.com/office/drawing/2014/main" id="{9ED14271-A422-48AF-B980-FF6289840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525" y="2191807"/>
            <a:ext cx="4352388" cy="3985156"/>
          </a:xfrm>
          <a:prstGeom prst="rect">
            <a:avLst/>
          </a:prstGeom>
        </p:spPr>
      </p:pic>
      <p:pic>
        <p:nvPicPr>
          <p:cNvPr id="5" name="Picture 2" descr="8 mejores formas de solucionar el problema de la pantalla negra en una  computadora con Windows - Geekflare">
            <a:extLst>
              <a:ext uri="{FF2B5EF4-FFF2-40B4-BE49-F238E27FC236}">
                <a16:creationId xmlns:a16="http://schemas.microsoft.com/office/drawing/2014/main" id="{5C6CB89A-964F-FD0F-06EC-9284523DC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1999" cy="64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04737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D55E05-51A2-4173-A7FA-869DE4F7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13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91852D3-CC8F-4675-8F0D-B2C05FDD2384}"/>
              </a:ext>
            </a:extLst>
          </p:cNvPr>
          <p:cNvSpPr txBox="1">
            <a:spLocks noGrp="1"/>
          </p:cNvSpPr>
          <p:nvPr>
            <p:ph type="title"/>
          </p:nvPr>
        </p:nvSpPr>
        <p:spPr>
          <a:xfrm>
            <a:off x="838200" y="621792"/>
            <a:ext cx="4795157" cy="5413248"/>
          </a:xfrm>
          <a:prstGeom prst="rect">
            <a:avLst/>
          </a:prstGeom>
        </p:spPr>
        <p:txBody>
          <a:bodyPr rtlCol="0">
            <a:normAutofit/>
          </a:bodyPr>
          <a:lstStyle/>
          <a:p>
            <a:r>
              <a:rPr lang="es-MX" sz="5200">
                <a:solidFill>
                  <a:schemeClr val="bg1"/>
                </a:solidFill>
                <a:latin typeface="Broadway" panose="04040905080B02020502" pitchFamily="82" charset="0"/>
              </a:rPr>
              <a:t>ALCANCE DEL CURSO</a:t>
            </a:r>
            <a:endParaRPr lang="en-US" sz="5200">
              <a:solidFill>
                <a:schemeClr val="bg1"/>
              </a:solidFill>
              <a:latin typeface="Broadway" panose="04040905080B02020502" pitchFamily="82" charset="0"/>
            </a:endParaRPr>
          </a:p>
        </p:txBody>
      </p:sp>
      <p:sp>
        <p:nvSpPr>
          <p:cNvPr id="3" name="Marcador de contenido 2">
            <a:extLst>
              <a:ext uri="{FF2B5EF4-FFF2-40B4-BE49-F238E27FC236}">
                <a16:creationId xmlns:a16="http://schemas.microsoft.com/office/drawing/2014/main" id="{9B2512A5-5EF7-4C03-8A7E-C729E4CD9D41}"/>
              </a:ext>
            </a:extLst>
          </p:cNvPr>
          <p:cNvSpPr>
            <a:spLocks noGrp="1"/>
          </p:cNvSpPr>
          <p:nvPr>
            <p:ph idx="1"/>
          </p:nvPr>
        </p:nvSpPr>
        <p:spPr>
          <a:xfrm>
            <a:off x="6248400" y="295274"/>
            <a:ext cx="5753100" cy="6061075"/>
          </a:xfrm>
        </p:spPr>
        <p:txBody>
          <a:bodyPr numCol="3" anchor="ctr">
            <a:normAutofit/>
          </a:bodyPr>
          <a:lstStyle/>
          <a:p>
            <a:pPr marL="514350" indent="-514350">
              <a:buFont typeface="+mj-lt"/>
              <a:buAutoNum type="arabicPeriod"/>
            </a:pPr>
            <a:r>
              <a:rPr lang="en-US" sz="1300" dirty="0" err="1"/>
              <a:t>Introducción</a:t>
            </a:r>
            <a:endParaRPr lang="en-US" sz="1300" dirty="0"/>
          </a:p>
          <a:p>
            <a:pPr marL="514350" indent="-514350">
              <a:buFont typeface="+mj-lt"/>
              <a:buAutoNum type="arabicPeriod"/>
            </a:pPr>
            <a:r>
              <a:rPr lang="en-US" sz="1300" dirty="0"/>
              <a:t> </a:t>
            </a:r>
            <a:r>
              <a:rPr lang="en-US" sz="1300" dirty="0" err="1"/>
              <a:t>Instalación</a:t>
            </a:r>
            <a:r>
              <a:rPr lang="en-US" sz="1300" dirty="0"/>
              <a:t> y </a:t>
            </a:r>
            <a:r>
              <a:rPr lang="en-US" sz="1300" dirty="0" err="1"/>
              <a:t>Configuración</a:t>
            </a:r>
            <a:endParaRPr lang="en-US" sz="1300" dirty="0"/>
          </a:p>
          <a:p>
            <a:pPr marL="514350" indent="-514350">
              <a:buFont typeface="+mj-lt"/>
              <a:buAutoNum type="arabicPeriod"/>
            </a:pPr>
            <a:r>
              <a:rPr lang="en-US" sz="1300" dirty="0" err="1"/>
              <a:t>Selectores</a:t>
            </a:r>
            <a:r>
              <a:rPr lang="en-US" sz="1300" dirty="0"/>
              <a:t> </a:t>
            </a:r>
            <a:r>
              <a:rPr lang="en-US" sz="1300" dirty="0" err="1"/>
              <a:t>básicos</a:t>
            </a:r>
            <a:r>
              <a:rPr lang="en-US" sz="1300" dirty="0"/>
              <a:t>.</a:t>
            </a:r>
          </a:p>
          <a:p>
            <a:pPr marL="514350" indent="-514350">
              <a:buFont typeface="+mj-lt"/>
              <a:buAutoNum type="arabicPeriod"/>
            </a:pPr>
            <a:r>
              <a:rPr lang="en-US" sz="1300" dirty="0"/>
              <a:t> </a:t>
            </a:r>
            <a:r>
              <a:rPr lang="en-US" sz="1300" dirty="0" err="1"/>
              <a:t>Método</a:t>
            </a:r>
            <a:r>
              <a:rPr lang="en-US" sz="1300" dirty="0"/>
              <a:t> ready</a:t>
            </a:r>
          </a:p>
          <a:p>
            <a:pPr marL="514350" indent="-514350">
              <a:buFont typeface="+mj-lt"/>
              <a:buAutoNum type="arabicPeriod"/>
            </a:pPr>
            <a:r>
              <a:rPr lang="en-US" sz="1300" dirty="0" err="1"/>
              <a:t>Manejo</a:t>
            </a:r>
            <a:r>
              <a:rPr lang="en-US" sz="1300" dirty="0"/>
              <a:t> </a:t>
            </a:r>
            <a:r>
              <a:rPr lang="en-US" sz="1300" dirty="0" err="1"/>
              <a:t>errores</a:t>
            </a:r>
            <a:endParaRPr lang="en-US" sz="1300" dirty="0"/>
          </a:p>
          <a:p>
            <a:pPr marL="514350" indent="-514350">
              <a:buFont typeface="+mj-lt"/>
              <a:buAutoNum type="arabicPeriod"/>
            </a:pPr>
            <a:r>
              <a:rPr lang="en-US" sz="1300" dirty="0"/>
              <a:t>Getters y Setters</a:t>
            </a:r>
          </a:p>
          <a:p>
            <a:pPr marL="514350" indent="-514350">
              <a:buFont typeface="+mj-lt"/>
              <a:buAutoNum type="arabicPeriod"/>
            </a:pPr>
            <a:r>
              <a:rPr lang="en-US" sz="1300" dirty="0"/>
              <a:t> </a:t>
            </a:r>
            <a:r>
              <a:rPr lang="en-US" sz="1300" dirty="0" err="1"/>
              <a:t>Método</a:t>
            </a:r>
            <a:r>
              <a:rPr lang="en-US" sz="1300" dirty="0"/>
              <a:t> CSS</a:t>
            </a:r>
          </a:p>
          <a:p>
            <a:pPr marL="514350" indent="-514350">
              <a:buFont typeface="+mj-lt"/>
              <a:buAutoNum type="arabicPeriod"/>
            </a:pPr>
            <a:r>
              <a:rPr lang="en-US" sz="1300" dirty="0" err="1"/>
              <a:t>Manejo</a:t>
            </a:r>
            <a:r>
              <a:rPr lang="en-US" sz="1300" dirty="0"/>
              <a:t> de </a:t>
            </a:r>
            <a:r>
              <a:rPr lang="en-US" sz="1300" dirty="0" err="1"/>
              <a:t>clases</a:t>
            </a:r>
            <a:endParaRPr lang="en-US" sz="1300" dirty="0"/>
          </a:p>
          <a:p>
            <a:pPr marL="514350" indent="-514350">
              <a:buFont typeface="+mj-lt"/>
              <a:buAutoNum type="arabicPeriod"/>
            </a:pPr>
            <a:r>
              <a:rPr lang="en-US" sz="1300" dirty="0"/>
              <a:t> Show y Hide</a:t>
            </a:r>
          </a:p>
          <a:p>
            <a:pPr marL="514350" indent="-514350">
              <a:buFont typeface="+mj-lt"/>
              <a:buAutoNum type="arabicPeriod"/>
            </a:pPr>
            <a:r>
              <a:rPr lang="en-US" sz="1300" dirty="0"/>
              <a:t> </a:t>
            </a:r>
            <a:r>
              <a:rPr lang="en-US" sz="1300" dirty="0" err="1"/>
              <a:t>Iterar</a:t>
            </a:r>
            <a:r>
              <a:rPr lang="en-US" sz="1300" dirty="0"/>
              <a:t> </a:t>
            </a:r>
            <a:r>
              <a:rPr lang="en-US" sz="1300" dirty="0" err="1"/>
              <a:t>elementos</a:t>
            </a:r>
            <a:r>
              <a:rPr lang="en-US" sz="1300" dirty="0"/>
              <a:t> (each y for)</a:t>
            </a:r>
          </a:p>
          <a:p>
            <a:pPr marL="514350" indent="-514350">
              <a:buFont typeface="+mj-lt"/>
              <a:buAutoNum type="arabicPeriod"/>
            </a:pPr>
            <a:r>
              <a:rPr lang="en-US" sz="1300" dirty="0"/>
              <a:t>For of</a:t>
            </a:r>
          </a:p>
          <a:p>
            <a:pPr marL="514350" indent="-514350">
              <a:buFont typeface="+mj-lt"/>
              <a:buAutoNum type="arabicPeriod"/>
            </a:pPr>
            <a:r>
              <a:rPr lang="en-US" sz="1300" dirty="0" err="1"/>
              <a:t>Método</a:t>
            </a:r>
            <a:r>
              <a:rPr lang="en-US" sz="1300" dirty="0"/>
              <a:t> </a:t>
            </a:r>
            <a:r>
              <a:rPr lang="en-US" sz="1300" dirty="0" err="1"/>
              <a:t>Attr</a:t>
            </a:r>
            <a:endParaRPr lang="en-US" sz="1300" dirty="0"/>
          </a:p>
          <a:p>
            <a:pPr marL="514350" indent="-514350">
              <a:buFont typeface="+mj-lt"/>
              <a:buAutoNum type="arabicPeriod"/>
            </a:pPr>
            <a:r>
              <a:rPr lang="en-US" sz="1300" dirty="0" err="1"/>
              <a:t>Dimensiones</a:t>
            </a:r>
            <a:endParaRPr lang="en-US" sz="1300" dirty="0"/>
          </a:p>
          <a:p>
            <a:pPr marL="514350" indent="-514350">
              <a:buFont typeface="+mj-lt"/>
              <a:buAutoNum type="arabicPeriod"/>
            </a:pPr>
            <a:r>
              <a:rPr lang="en-US" sz="1300" dirty="0" err="1"/>
              <a:t>Efectos</a:t>
            </a:r>
            <a:endParaRPr lang="en-US" sz="1300" dirty="0"/>
          </a:p>
          <a:p>
            <a:pPr marL="514350" indent="-514350">
              <a:buFont typeface="+mj-lt"/>
              <a:buAutoNum type="arabicPeriod"/>
            </a:pPr>
            <a:r>
              <a:rPr lang="en-US" sz="1300" dirty="0" err="1"/>
              <a:t>Eventos</a:t>
            </a:r>
            <a:r>
              <a:rPr lang="en-US" sz="1300" dirty="0"/>
              <a:t> de </a:t>
            </a:r>
            <a:r>
              <a:rPr lang="en-US" sz="1300" dirty="0" err="1"/>
              <a:t>Teclado</a:t>
            </a:r>
            <a:endParaRPr lang="en-US" sz="1300" dirty="0"/>
          </a:p>
          <a:p>
            <a:pPr marL="514350" indent="-514350">
              <a:buFont typeface="+mj-lt"/>
              <a:buAutoNum type="arabicPeriod"/>
            </a:pPr>
            <a:r>
              <a:rPr lang="en-US" sz="1300" dirty="0" err="1"/>
              <a:t>Eventos</a:t>
            </a:r>
            <a:r>
              <a:rPr lang="en-US" sz="1300" dirty="0"/>
              <a:t> del Mouse</a:t>
            </a:r>
          </a:p>
          <a:p>
            <a:pPr marL="514350" indent="-514350">
              <a:buFont typeface="+mj-lt"/>
              <a:buAutoNum type="arabicPeriod"/>
            </a:pPr>
            <a:r>
              <a:rPr lang="en-US" sz="1300" dirty="0" err="1"/>
              <a:t>Método</a:t>
            </a:r>
            <a:r>
              <a:rPr lang="en-US" sz="1300" dirty="0"/>
              <a:t> Data</a:t>
            </a:r>
          </a:p>
          <a:p>
            <a:pPr marL="514350" indent="-514350">
              <a:buFont typeface="+mj-lt"/>
              <a:buAutoNum type="arabicPeriod"/>
            </a:pPr>
            <a:r>
              <a:rPr lang="en-US" sz="1300" dirty="0" err="1"/>
              <a:t>Animaciones</a:t>
            </a:r>
            <a:r>
              <a:rPr lang="en-US" sz="1300" dirty="0"/>
              <a:t> </a:t>
            </a:r>
            <a:r>
              <a:rPr lang="en-US" sz="1300" dirty="0" err="1"/>
              <a:t>parte</a:t>
            </a:r>
            <a:r>
              <a:rPr lang="en-US" sz="1300" dirty="0"/>
              <a:t> 1</a:t>
            </a:r>
          </a:p>
          <a:p>
            <a:pPr marL="514350" indent="-514350">
              <a:buFont typeface="+mj-lt"/>
              <a:buAutoNum type="arabicPeriod"/>
            </a:pPr>
            <a:r>
              <a:rPr lang="en-US" sz="1300" dirty="0" err="1"/>
              <a:t>Animaciones</a:t>
            </a:r>
            <a:r>
              <a:rPr lang="en-US" sz="1300" dirty="0"/>
              <a:t> </a:t>
            </a:r>
            <a:r>
              <a:rPr lang="en-US" sz="1300" dirty="0" err="1"/>
              <a:t>parte</a:t>
            </a:r>
            <a:r>
              <a:rPr lang="en-US" sz="1300" dirty="0"/>
              <a:t> 2</a:t>
            </a:r>
          </a:p>
          <a:p>
            <a:pPr marL="514350" indent="-514350">
              <a:buFont typeface="+mj-lt"/>
              <a:buAutoNum type="arabicPeriod"/>
            </a:pPr>
            <a:r>
              <a:rPr lang="en-US" sz="1300" dirty="0" err="1"/>
              <a:t>Velocidad</a:t>
            </a:r>
            <a:r>
              <a:rPr lang="en-US" sz="1300" dirty="0"/>
              <a:t> y </a:t>
            </a:r>
            <a:r>
              <a:rPr lang="en-US" sz="1300" dirty="0" err="1"/>
              <a:t>Duración</a:t>
            </a:r>
            <a:r>
              <a:rPr lang="en-US" sz="1300" dirty="0"/>
              <a:t> de </a:t>
            </a:r>
            <a:r>
              <a:rPr lang="en-US" sz="1300" dirty="0" err="1"/>
              <a:t>Animaciones</a:t>
            </a:r>
            <a:endParaRPr lang="en-US" sz="1300" dirty="0"/>
          </a:p>
          <a:p>
            <a:pPr marL="514350" indent="-514350">
              <a:buFont typeface="+mj-lt"/>
              <a:buAutoNum type="arabicPeriod"/>
            </a:pPr>
            <a:r>
              <a:rPr lang="en-US" sz="1300" dirty="0" err="1"/>
              <a:t>Eventos</a:t>
            </a:r>
            <a:r>
              <a:rPr lang="en-US" sz="1300" dirty="0"/>
              <a:t> de Scroll</a:t>
            </a:r>
          </a:p>
          <a:p>
            <a:pPr marL="514350" indent="-514350">
              <a:buFont typeface="+mj-lt"/>
              <a:buAutoNum type="arabicPeriod"/>
            </a:pPr>
            <a:r>
              <a:rPr lang="en-US" sz="1300" dirty="0"/>
              <a:t> </a:t>
            </a:r>
            <a:r>
              <a:rPr lang="en-US" sz="1300" dirty="0" err="1"/>
              <a:t>Crear</a:t>
            </a:r>
            <a:r>
              <a:rPr lang="en-US" sz="1300" dirty="0"/>
              <a:t>, </a:t>
            </a:r>
            <a:r>
              <a:rPr lang="en-US" sz="1300" dirty="0" err="1"/>
              <a:t>Copiar</a:t>
            </a:r>
            <a:r>
              <a:rPr lang="en-US" sz="1300" dirty="0"/>
              <a:t> Mover y Remover </a:t>
            </a:r>
            <a:r>
              <a:rPr lang="en-US" sz="1300" dirty="0" err="1"/>
              <a:t>Elementos</a:t>
            </a:r>
            <a:endParaRPr lang="en-US" sz="1300" dirty="0"/>
          </a:p>
          <a:p>
            <a:pPr marL="514350" indent="-514350">
              <a:buFont typeface="+mj-lt"/>
              <a:buAutoNum type="arabicPeriod"/>
            </a:pPr>
            <a:r>
              <a:rPr lang="en-US" sz="1300" dirty="0"/>
              <a:t> Padres, </a:t>
            </a:r>
            <a:r>
              <a:rPr lang="en-US" sz="1300" dirty="0" err="1"/>
              <a:t>Hijos</a:t>
            </a:r>
            <a:r>
              <a:rPr lang="en-US" sz="1300" dirty="0"/>
              <a:t>, Hermanos de </a:t>
            </a:r>
            <a:r>
              <a:rPr lang="en-US" sz="1300" dirty="0" err="1"/>
              <a:t>Elementos</a:t>
            </a:r>
            <a:endParaRPr lang="en-US" sz="1300" dirty="0"/>
          </a:p>
          <a:p>
            <a:pPr marL="514350" indent="-514350">
              <a:buFont typeface="+mj-lt"/>
              <a:buAutoNum type="arabicPeriod"/>
            </a:pPr>
            <a:r>
              <a:rPr lang="en-US" sz="1300" dirty="0"/>
              <a:t> </a:t>
            </a:r>
            <a:r>
              <a:rPr lang="en-US" sz="1300" dirty="0" err="1"/>
              <a:t>Creando</a:t>
            </a:r>
            <a:r>
              <a:rPr lang="en-US" sz="1300" dirty="0"/>
              <a:t> </a:t>
            </a:r>
            <a:r>
              <a:rPr lang="en-US" sz="1300" dirty="0" err="1"/>
              <a:t>Elementos</a:t>
            </a:r>
            <a:r>
              <a:rPr lang="en-US" sz="1300" dirty="0"/>
              <a:t> </a:t>
            </a:r>
            <a:r>
              <a:rPr lang="en-US" sz="1300" dirty="0" err="1"/>
              <a:t>Virtuales</a:t>
            </a:r>
            <a:endParaRPr lang="en-US" sz="1300" dirty="0"/>
          </a:p>
          <a:p>
            <a:pPr marL="514350" indent="-514350">
              <a:buFont typeface="+mj-lt"/>
              <a:buAutoNum type="arabicPeriod"/>
            </a:pPr>
            <a:r>
              <a:rPr lang="en-US" sz="1300" dirty="0"/>
              <a:t> JSON Parse</a:t>
            </a:r>
          </a:p>
          <a:p>
            <a:pPr marL="514350" indent="-514350">
              <a:buFont typeface="+mj-lt"/>
              <a:buAutoNum type="arabicPeriod"/>
            </a:pPr>
            <a:r>
              <a:rPr lang="en-US" sz="1300" dirty="0"/>
              <a:t> AJAX </a:t>
            </a:r>
            <a:r>
              <a:rPr lang="en-US" sz="1300" dirty="0" err="1"/>
              <a:t>Teórico</a:t>
            </a:r>
            <a:endParaRPr lang="en-US" sz="1300" dirty="0"/>
          </a:p>
          <a:p>
            <a:pPr marL="514350" indent="-514350">
              <a:buFont typeface="+mj-lt"/>
              <a:buAutoNum type="arabicPeriod"/>
            </a:pPr>
            <a:r>
              <a:rPr lang="en-US" sz="1300" dirty="0"/>
              <a:t> </a:t>
            </a:r>
            <a:r>
              <a:rPr lang="en-US" sz="1300" dirty="0" err="1"/>
              <a:t>Método</a:t>
            </a:r>
            <a:r>
              <a:rPr lang="en-US" sz="1300" dirty="0"/>
              <a:t> Get </a:t>
            </a:r>
            <a:r>
              <a:rPr lang="en-US" sz="1300" dirty="0" err="1"/>
              <a:t>en</a:t>
            </a:r>
            <a:r>
              <a:rPr lang="en-US" sz="1300" dirty="0"/>
              <a:t> AJAX</a:t>
            </a:r>
          </a:p>
          <a:p>
            <a:pPr marL="514350" indent="-514350">
              <a:buFont typeface="+mj-lt"/>
              <a:buAutoNum type="arabicPeriod"/>
            </a:pPr>
            <a:r>
              <a:rPr lang="en-US" sz="1300" dirty="0"/>
              <a:t> </a:t>
            </a:r>
            <a:r>
              <a:rPr lang="en-US" sz="1300" dirty="0" err="1"/>
              <a:t>Método</a:t>
            </a:r>
            <a:r>
              <a:rPr lang="en-US" sz="1300" dirty="0"/>
              <a:t> POST</a:t>
            </a:r>
          </a:p>
          <a:p>
            <a:pPr marL="514350" indent="-514350">
              <a:buFont typeface="+mj-lt"/>
              <a:buAutoNum type="arabicPeriod"/>
            </a:pPr>
            <a:r>
              <a:rPr lang="en-US" sz="1300" dirty="0"/>
              <a:t> </a:t>
            </a:r>
            <a:r>
              <a:rPr lang="en-US" sz="1300" dirty="0" err="1"/>
              <a:t>getJSON</a:t>
            </a:r>
            <a:endParaRPr lang="en-US" sz="1300" dirty="0"/>
          </a:p>
          <a:p>
            <a:pPr marL="514350" indent="-514350">
              <a:buFont typeface="+mj-lt"/>
              <a:buAutoNum type="arabicPeriod"/>
            </a:pPr>
            <a:r>
              <a:rPr lang="en-US" sz="1300" dirty="0"/>
              <a:t> </a:t>
            </a:r>
            <a:r>
              <a:rPr lang="en-US" sz="1300" dirty="0" err="1"/>
              <a:t>Ejemplo</a:t>
            </a:r>
            <a:r>
              <a:rPr lang="en-US" sz="1300" dirty="0"/>
              <a:t> Ajax</a:t>
            </a:r>
          </a:p>
          <a:p>
            <a:pPr marL="514350" indent="-514350">
              <a:buFont typeface="+mj-lt"/>
              <a:buAutoNum type="arabicPeriod"/>
            </a:pPr>
            <a:r>
              <a:rPr lang="en-US" sz="1300" dirty="0"/>
              <a:t> </a:t>
            </a:r>
            <a:r>
              <a:rPr lang="en-US" sz="1300" dirty="0" err="1"/>
              <a:t>Crea</a:t>
            </a:r>
            <a:r>
              <a:rPr lang="en-US" sz="1300" dirty="0"/>
              <a:t> un plugin</a:t>
            </a:r>
          </a:p>
        </p:txBody>
      </p:sp>
    </p:spTree>
    <p:extLst>
      <p:ext uri="{BB962C8B-B14F-4D97-AF65-F5344CB8AC3E}">
        <p14:creationId xmlns:p14="http://schemas.microsoft.com/office/powerpoint/2010/main" val="4097277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4BVPG _ JAlvearI">
            <a:extLst>
              <a:ext uri="{FF2B5EF4-FFF2-40B4-BE49-F238E27FC236}">
                <a16:creationId xmlns:a16="http://schemas.microsoft.com/office/drawing/2014/main" id="{E9F63B75-C9F6-4AB2-8D49-B0AE46462EC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7390796" y="1369390"/>
            <a:ext cx="4378880" cy="2447523"/>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1A3D114-CBB0-445B-B4E4-74BF9CADB998}"/>
              </a:ext>
            </a:extLst>
          </p:cNvPr>
          <p:cNvSpPr>
            <a:spLocks noGrp="1"/>
          </p:cNvSpPr>
          <p:nvPr>
            <p:ph type="title"/>
          </p:nvPr>
        </p:nvSpPr>
        <p:spPr>
          <a:xfrm>
            <a:off x="804672" y="365125"/>
            <a:ext cx="4378881" cy="1325563"/>
          </a:xfrm>
        </p:spPr>
        <p:txBody>
          <a:bodyPr>
            <a:normAutofit/>
          </a:bodyPr>
          <a:lstStyle/>
          <a:p>
            <a:r>
              <a:rPr lang="es-MX" sz="3700">
                <a:latin typeface="Broadway" panose="04040905080B02020502" pitchFamily="82" charset="0"/>
              </a:rPr>
              <a:t>EJERCICIOS CON SELECTORES. </a:t>
            </a:r>
            <a:endParaRPr lang="en-US" sz="3700"/>
          </a:p>
        </p:txBody>
      </p:sp>
      <p:sp>
        <p:nvSpPr>
          <p:cNvPr id="3" name="Marcador de contenido 2">
            <a:extLst>
              <a:ext uri="{FF2B5EF4-FFF2-40B4-BE49-F238E27FC236}">
                <a16:creationId xmlns:a16="http://schemas.microsoft.com/office/drawing/2014/main" id="{595B2B0B-83CB-4304-AFA0-2EA64AECA845}"/>
              </a:ext>
            </a:extLst>
          </p:cNvPr>
          <p:cNvSpPr>
            <a:spLocks noGrp="1"/>
          </p:cNvSpPr>
          <p:nvPr>
            <p:ph idx="1"/>
          </p:nvPr>
        </p:nvSpPr>
        <p:spPr>
          <a:xfrm>
            <a:off x="804672" y="2020824"/>
            <a:ext cx="5076090" cy="4151376"/>
          </a:xfrm>
        </p:spPr>
        <p:txBody>
          <a:bodyPr>
            <a:normAutofit/>
          </a:bodyPr>
          <a:lstStyle/>
          <a:p>
            <a:pPr marL="0" indent="0">
              <a:buNone/>
            </a:pPr>
            <a:r>
              <a:rPr lang="es-MX" sz="2000"/>
              <a:t>1.-Crear variables con las cadenas:</a:t>
            </a:r>
          </a:p>
          <a:p>
            <a:pPr marL="0" indent="0">
              <a:buNone/>
            </a:pPr>
            <a:r>
              <a:rPr lang="es-MX" sz="2000"/>
              <a:t>Manjar</a:t>
            </a:r>
          </a:p>
          <a:p>
            <a:pPr marL="0" indent="0">
              <a:buNone/>
            </a:pPr>
            <a:r>
              <a:rPr lang="es-MX" sz="2000"/>
              <a:t>Durazno</a:t>
            </a:r>
          </a:p>
          <a:p>
            <a:pPr marL="0" indent="0">
              <a:buNone/>
            </a:pPr>
            <a:r>
              <a:rPr lang="es-MX" sz="2000"/>
              <a:t>Manjar</a:t>
            </a:r>
          </a:p>
          <a:p>
            <a:pPr marL="0" indent="0">
              <a:buNone/>
            </a:pPr>
            <a:r>
              <a:rPr lang="es-MX" sz="2000"/>
              <a:t>Y si encuentra la cadena “Manjar” reemplazarlo por “Delicia”.</a:t>
            </a:r>
          </a:p>
          <a:p>
            <a:pPr marL="0" indent="0">
              <a:buNone/>
            </a:pPr>
            <a:r>
              <a:rPr lang="es-MX" sz="2000"/>
              <a:t>(Utilizando el Ejemplo : SelectorCadenaIgual.html)</a:t>
            </a:r>
            <a:endParaRPr lang="en-US" sz="2000"/>
          </a:p>
          <a:p>
            <a:endParaRPr lang="en-US" sz="2000"/>
          </a:p>
        </p:txBody>
      </p:sp>
    </p:spTree>
    <p:extLst>
      <p:ext uri="{BB962C8B-B14F-4D97-AF65-F5344CB8AC3E}">
        <p14:creationId xmlns:p14="http://schemas.microsoft.com/office/powerpoint/2010/main" val="8628364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39713F70-90C1-4424-9F0F-B086643126FE}"/>
              </a:ext>
            </a:extLst>
          </p:cNvPr>
          <p:cNvSpPr>
            <a:spLocks noGrp="1"/>
          </p:cNvSpPr>
          <p:nvPr>
            <p:ph type="title"/>
          </p:nvPr>
        </p:nvSpPr>
        <p:spPr>
          <a:xfrm>
            <a:off x="914400" y="672747"/>
            <a:ext cx="10515600" cy="715556"/>
          </a:xfrm>
        </p:spPr>
        <p:txBody>
          <a:bodyPr>
            <a:normAutofit/>
          </a:bodyPr>
          <a:lstStyle/>
          <a:p>
            <a:pPr algn="ctr"/>
            <a:r>
              <a:rPr lang="es-MX" sz="3200" dirty="0">
                <a:solidFill>
                  <a:schemeClr val="bg1"/>
                </a:solidFill>
                <a:latin typeface="Broadway" panose="04040905080B02020502" pitchFamily="82" charset="0"/>
              </a:rPr>
              <a:t>MÉTODO READY</a:t>
            </a:r>
            <a:endParaRPr lang="en-US" sz="3200" dirty="0">
              <a:solidFill>
                <a:schemeClr val="bg1"/>
              </a:solidFill>
              <a:latin typeface="Broadway" panose="04040905080B02020502" pitchFamily="82" charset="0"/>
            </a:endParaRPr>
          </a:p>
        </p:txBody>
      </p:sp>
      <p:sp>
        <p:nvSpPr>
          <p:cNvPr id="3" name="Marcador de contenido 2">
            <a:extLst>
              <a:ext uri="{FF2B5EF4-FFF2-40B4-BE49-F238E27FC236}">
                <a16:creationId xmlns:a16="http://schemas.microsoft.com/office/drawing/2014/main" id="{F90C7204-0143-4B88-812E-879B7A1ED835}"/>
              </a:ext>
            </a:extLst>
          </p:cNvPr>
          <p:cNvSpPr>
            <a:spLocks noGrp="1"/>
          </p:cNvSpPr>
          <p:nvPr>
            <p:ph idx="1"/>
          </p:nvPr>
        </p:nvSpPr>
        <p:spPr>
          <a:xfrm>
            <a:off x="1428750" y="1597390"/>
            <a:ext cx="9334500" cy="870305"/>
          </a:xfrm>
        </p:spPr>
        <p:txBody>
          <a:bodyPr>
            <a:normAutofit/>
          </a:bodyPr>
          <a:lstStyle/>
          <a:p>
            <a:pPr algn="ctr"/>
            <a:r>
              <a:rPr lang="es-ES" sz="1600"/>
              <a:t> Este suele ser un buen momento para realizar las tareas necesarias antes de que el usuario vea o interactúe con la página, por ejemplo, para agregar controladores de eventos e inicializar complementos.</a:t>
            </a:r>
            <a:endParaRPr lang="en-US" sz="1600"/>
          </a:p>
        </p:txBody>
      </p:sp>
      <p:pic>
        <p:nvPicPr>
          <p:cNvPr id="6" name="Imagen 5">
            <a:extLst>
              <a:ext uri="{FF2B5EF4-FFF2-40B4-BE49-F238E27FC236}">
                <a16:creationId xmlns:a16="http://schemas.microsoft.com/office/drawing/2014/main" id="{A0F43374-9D77-4927-9FF5-3F4CD4E92181}"/>
              </a:ext>
            </a:extLst>
          </p:cNvPr>
          <p:cNvPicPr>
            <a:picLocks noChangeAspect="1"/>
          </p:cNvPicPr>
          <p:nvPr/>
        </p:nvPicPr>
        <p:blipFill>
          <a:blip r:embed="rId2"/>
          <a:stretch>
            <a:fillRect/>
          </a:stretch>
        </p:blipFill>
        <p:spPr>
          <a:xfrm>
            <a:off x="914400" y="2394906"/>
            <a:ext cx="10515600" cy="2244903"/>
          </a:xfrm>
          <a:prstGeom prst="rect">
            <a:avLst/>
          </a:prstGeom>
        </p:spPr>
      </p:pic>
      <p:pic>
        <p:nvPicPr>
          <p:cNvPr id="9" name="Imagen 8">
            <a:extLst>
              <a:ext uri="{FF2B5EF4-FFF2-40B4-BE49-F238E27FC236}">
                <a16:creationId xmlns:a16="http://schemas.microsoft.com/office/drawing/2014/main" id="{52D8B4C3-1338-E991-4E25-DD3D781943BB}"/>
              </a:ext>
            </a:extLst>
          </p:cNvPr>
          <p:cNvPicPr>
            <a:picLocks noChangeAspect="1"/>
          </p:cNvPicPr>
          <p:nvPr/>
        </p:nvPicPr>
        <p:blipFill>
          <a:blip r:embed="rId3"/>
          <a:stretch>
            <a:fillRect/>
          </a:stretch>
        </p:blipFill>
        <p:spPr>
          <a:xfrm rot="16200000">
            <a:off x="1750472" y="-1718942"/>
            <a:ext cx="641254" cy="4142197"/>
          </a:xfrm>
          <a:prstGeom prst="rect">
            <a:avLst/>
          </a:prstGeom>
        </p:spPr>
      </p:pic>
    </p:spTree>
    <p:extLst>
      <p:ext uri="{BB962C8B-B14F-4D97-AF65-F5344CB8AC3E}">
        <p14:creationId xmlns:p14="http://schemas.microsoft.com/office/powerpoint/2010/main" val="1047642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07B4E50-1107-01A7-97F7-573D9823D6E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85541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4AE3BDF-E744-47AC-8BCE-2EF847E52022}"/>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latin typeface="Broadway" panose="04040905080B02020502" pitchFamily="82" charset="0"/>
              </a:rPr>
              <a:t>MANEJO DE ERRORES</a:t>
            </a:r>
          </a:p>
        </p:txBody>
      </p:sp>
      <p:sp>
        <p:nvSpPr>
          <p:cNvPr id="2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a:extLst>
              <a:ext uri="{FF2B5EF4-FFF2-40B4-BE49-F238E27FC236}">
                <a16:creationId xmlns:a16="http://schemas.microsoft.com/office/drawing/2014/main" id="{692539F8-A09F-4603-9996-AC6BCB6F3BFA}"/>
              </a:ext>
            </a:extLst>
          </p:cNvPr>
          <p:cNvPicPr>
            <a:picLocks noGrp="1" noChangeAspect="1"/>
          </p:cNvPicPr>
          <p:nvPr>
            <p:ph idx="1"/>
          </p:nvPr>
        </p:nvPicPr>
        <p:blipFill rotWithShape="1">
          <a:blip r:embed="rId2"/>
          <a:srcRect r="3209" b="1"/>
          <a:stretch/>
        </p:blipFill>
        <p:spPr>
          <a:xfrm>
            <a:off x="4967264"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1497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7E6FF4-E3B1-452C-A92F-CD6309A4EC86}"/>
              </a:ext>
            </a:extLst>
          </p:cNvPr>
          <p:cNvSpPr>
            <a:spLocks noGrp="1"/>
          </p:cNvSpPr>
          <p:nvPr>
            <p:ph type="title"/>
          </p:nvPr>
        </p:nvSpPr>
        <p:spPr>
          <a:xfrm>
            <a:off x="648929" y="629266"/>
            <a:ext cx="3505495" cy="1622321"/>
          </a:xfrm>
        </p:spPr>
        <p:txBody>
          <a:bodyPr>
            <a:normAutofit/>
          </a:bodyPr>
          <a:lstStyle/>
          <a:p>
            <a:r>
              <a:rPr lang="es-MX" dirty="0">
                <a:latin typeface="Broadway" panose="04040905080B02020502" pitchFamily="82" charset="0"/>
              </a:rPr>
              <a:t>GET</a:t>
            </a:r>
            <a:endParaRPr lang="en-US" dirty="0">
              <a:latin typeface="Broadway" panose="04040905080B02020502" pitchFamily="82" charset="0"/>
            </a:endParaRPr>
          </a:p>
        </p:txBody>
      </p:sp>
      <p:sp>
        <p:nvSpPr>
          <p:cNvPr id="3" name="Marcador de contenido 2">
            <a:extLst>
              <a:ext uri="{FF2B5EF4-FFF2-40B4-BE49-F238E27FC236}">
                <a16:creationId xmlns:a16="http://schemas.microsoft.com/office/drawing/2014/main" id="{B5B9C7E8-267D-4416-8EB2-96A09B599E8C}"/>
              </a:ext>
            </a:extLst>
          </p:cNvPr>
          <p:cNvSpPr>
            <a:spLocks noGrp="1"/>
          </p:cNvSpPr>
          <p:nvPr>
            <p:ph idx="1"/>
          </p:nvPr>
        </p:nvSpPr>
        <p:spPr>
          <a:xfrm>
            <a:off x="648931" y="2438400"/>
            <a:ext cx="3505494" cy="3785419"/>
          </a:xfrm>
        </p:spPr>
        <p:txBody>
          <a:bodyPr>
            <a:normAutofit/>
          </a:bodyPr>
          <a:lstStyle/>
          <a:p>
            <a:r>
              <a:rPr lang="es-ES" sz="2000" b="0" i="0" dirty="0">
                <a:effectLst/>
              </a:rPr>
              <a:t>Recupera los elementos DOM que coinciden con el objeto jQuery.</a:t>
            </a:r>
          </a:p>
          <a:p>
            <a:endParaRPr lang="en-US" sz="2000" dirty="0"/>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A2AA5EE3-F45C-4943-9DE7-D5744DD30C93}"/>
              </a:ext>
            </a:extLst>
          </p:cNvPr>
          <p:cNvPicPr>
            <a:picLocks noChangeAspect="1"/>
          </p:cNvPicPr>
          <p:nvPr/>
        </p:nvPicPr>
        <p:blipFill>
          <a:blip r:embed="rId2"/>
          <a:stretch>
            <a:fillRect/>
          </a:stretch>
        </p:blipFill>
        <p:spPr>
          <a:xfrm>
            <a:off x="4781550" y="136526"/>
            <a:ext cx="7258050" cy="6160446"/>
          </a:xfrm>
          <a:prstGeom prst="rect">
            <a:avLst/>
          </a:prstGeom>
          <a:effectLst/>
        </p:spPr>
      </p:pic>
      <p:pic>
        <p:nvPicPr>
          <p:cNvPr id="5" name="Imagen 4">
            <a:extLst>
              <a:ext uri="{FF2B5EF4-FFF2-40B4-BE49-F238E27FC236}">
                <a16:creationId xmlns:a16="http://schemas.microsoft.com/office/drawing/2014/main" id="{F83A27D0-5D02-51B8-C92C-E0FADDD97104}"/>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840004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FF4C3-2ADD-422D-9F95-49FE02D9C7C0}"/>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s-MX" sz="4600" dirty="0">
                <a:latin typeface="Broadway" panose="04040905080B02020502" pitchFamily="82" charset="0"/>
              </a:rPr>
              <a:t>GET</a:t>
            </a:r>
            <a:endParaRPr lang="en-US" sz="4600" dirty="0">
              <a:latin typeface="Broadway" panose="04040905080B02020502" pitchFamily="82" charset="0"/>
            </a:endParaRPr>
          </a:p>
        </p:txBody>
      </p:sp>
      <p:sp>
        <p:nvSpPr>
          <p:cNvPr id="11" name="Rectangle 10">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a:extLst>
              <a:ext uri="{FF2B5EF4-FFF2-40B4-BE49-F238E27FC236}">
                <a16:creationId xmlns:a16="http://schemas.microsoft.com/office/drawing/2014/main" id="{447688C1-8FB5-46BF-8B0F-E727FEF663E3}"/>
              </a:ext>
            </a:extLst>
          </p:cNvPr>
          <p:cNvPicPr>
            <a:picLocks noChangeAspect="1"/>
          </p:cNvPicPr>
          <p:nvPr/>
        </p:nvPicPr>
        <p:blipFill>
          <a:blip r:embed="rId2"/>
          <a:stretch>
            <a:fillRect/>
          </a:stretch>
        </p:blipFill>
        <p:spPr>
          <a:xfrm>
            <a:off x="4284921" y="-1"/>
            <a:ext cx="7907079" cy="6858001"/>
          </a:xfrm>
          <a:prstGeom prst="rect">
            <a:avLst/>
          </a:prstGeom>
        </p:spPr>
      </p:pic>
      <p:pic>
        <p:nvPicPr>
          <p:cNvPr id="3" name="Imagen 2">
            <a:extLst>
              <a:ext uri="{FF2B5EF4-FFF2-40B4-BE49-F238E27FC236}">
                <a16:creationId xmlns:a16="http://schemas.microsoft.com/office/drawing/2014/main" id="{7104F8A2-1E34-0BF8-ED4C-EBE0D5D4D2CD}"/>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380327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145E04-6908-4A0A-B2B5-358CD612D323}"/>
              </a:ext>
            </a:extLst>
          </p:cNvPr>
          <p:cNvSpPr>
            <a:spLocks noGrp="1"/>
          </p:cNvSpPr>
          <p:nvPr>
            <p:ph type="title"/>
          </p:nvPr>
        </p:nvSpPr>
        <p:spPr>
          <a:xfrm>
            <a:off x="648929" y="629266"/>
            <a:ext cx="3505495" cy="1622321"/>
          </a:xfrm>
        </p:spPr>
        <p:txBody>
          <a:bodyPr>
            <a:normAutofit/>
          </a:bodyPr>
          <a:lstStyle/>
          <a:p>
            <a:r>
              <a:rPr lang="en-US" dirty="0">
                <a:latin typeface="Broadway" panose="04040905080B02020502" pitchFamily="82" charset="0"/>
              </a:rPr>
              <a:t>MÉTODO CSS ()</a:t>
            </a:r>
            <a:endParaRPr lang="en-US">
              <a:latin typeface="Broadway" panose="04040905080B02020502" pitchFamily="82" charset="0"/>
            </a:endParaRPr>
          </a:p>
        </p:txBody>
      </p:sp>
      <p:sp>
        <p:nvSpPr>
          <p:cNvPr id="3" name="Marcador de contenido 2">
            <a:extLst>
              <a:ext uri="{FF2B5EF4-FFF2-40B4-BE49-F238E27FC236}">
                <a16:creationId xmlns:a16="http://schemas.microsoft.com/office/drawing/2014/main" id="{7CAFA1ED-5E24-4B5F-97F4-A80B7149063E}"/>
              </a:ext>
            </a:extLst>
          </p:cNvPr>
          <p:cNvSpPr>
            <a:spLocks noGrp="1"/>
          </p:cNvSpPr>
          <p:nvPr>
            <p:ph idx="1"/>
          </p:nvPr>
        </p:nvSpPr>
        <p:spPr>
          <a:xfrm>
            <a:off x="648931" y="2438400"/>
            <a:ext cx="3505494" cy="3785419"/>
          </a:xfrm>
        </p:spPr>
        <p:txBody>
          <a:bodyPr>
            <a:normAutofit/>
          </a:bodyPr>
          <a:lstStyle/>
          <a:p>
            <a:pPr marL="0" indent="0">
              <a:buNone/>
            </a:pPr>
            <a:r>
              <a:rPr lang="es-ES" sz="1000" b="1"/>
              <a:t>Sirve para cambiar y obtener el valor de cualquier atributo css.</a:t>
            </a:r>
          </a:p>
          <a:p>
            <a:pPr marL="0" indent="0">
              <a:buNone/>
            </a:pPr>
            <a:r>
              <a:rPr lang="es-ES" sz="1000" b="0" i="0">
                <a:effectLst/>
              </a:rPr>
              <a:t>El método css() sirve tanto para recibir el valor de un atributo CSS como para asignarle un nuevo valor y su funcionamiento depende de los parámetros que podamos enviarle.</a:t>
            </a:r>
          </a:p>
          <a:p>
            <a:r>
              <a:rPr lang="es-ES" sz="1000" b="1" i="0">
                <a:effectLst/>
              </a:rPr>
              <a:t>.css( nombre_propiedad_css )</a:t>
            </a:r>
          </a:p>
          <a:p>
            <a:pPr marL="0" indent="0">
              <a:buNone/>
            </a:pPr>
            <a:r>
              <a:rPr lang="es-ES" sz="1000" b="0" i="0">
                <a:effectLst/>
              </a:rPr>
              <a:t>Si enviamos un solo parámetro al método CSS estamos indicando que queremos recibir el valor de una propiedad CSS. En este caso la función devolverá el valor del atributo CSS que le hayamos indicado.</a:t>
            </a:r>
          </a:p>
          <a:p>
            <a:pPr marL="0" indent="0">
              <a:buNone/>
            </a:pPr>
            <a:r>
              <a:rPr lang="es-ES" sz="1000" b="1" i="0">
                <a:effectLst/>
              </a:rPr>
              <a:t>Podremos acceder a alguna de sus propiedades css de la siguiente manera:</a:t>
            </a:r>
          </a:p>
          <a:p>
            <a:pPr marL="0" indent="0">
              <a:buNone/>
            </a:pPr>
            <a:r>
              <a:rPr lang="es-ES" sz="1000" b="1" i="0">
                <a:effectLst/>
              </a:rPr>
              <a:t>$("#micapa").css("color");</a:t>
            </a:r>
          </a:p>
          <a:p>
            <a:pPr marL="0" indent="0">
              <a:buNone/>
            </a:pPr>
            <a:r>
              <a:rPr lang="es-ES" sz="1000" b="0" i="0">
                <a:effectLst/>
              </a:rPr>
              <a:t>Esto nos devolverá el atributo "color" de ese elemento, que en este caso valía "color".</a:t>
            </a:r>
          </a:p>
          <a:p>
            <a:r>
              <a:rPr lang="es-ES" sz="1000" b="0" i="0">
                <a:effectLst/>
              </a:rPr>
              <a:t>.css( nombre_propiedad_css, valor )</a:t>
            </a:r>
          </a:p>
          <a:p>
            <a:r>
              <a:rPr lang="es-ES" sz="1000" b="0" i="0">
                <a:effectLst/>
              </a:rPr>
              <a:t>En este segundo caso, aparte del nombre de una propiedad CSS estamos enviando un segundo parámetro con un valor y nos servirá para asignar un nuevo estado a dicho atributo. </a:t>
            </a:r>
            <a:endParaRPr lang="en-US" sz="1000" b="1"/>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CA0884B-F47E-42A5-B06A-3843B8814DB4}"/>
              </a:ext>
            </a:extLst>
          </p:cNvPr>
          <p:cNvPicPr>
            <a:picLocks noChangeAspect="1"/>
          </p:cNvPicPr>
          <p:nvPr/>
        </p:nvPicPr>
        <p:blipFill>
          <a:blip r:embed="rId2"/>
          <a:stretch>
            <a:fillRect/>
          </a:stretch>
        </p:blipFill>
        <p:spPr>
          <a:xfrm>
            <a:off x="5123688" y="498404"/>
            <a:ext cx="6668262" cy="5857945"/>
          </a:xfrm>
          <a:prstGeom prst="rect">
            <a:avLst/>
          </a:prstGeom>
          <a:effectLst/>
        </p:spPr>
      </p:pic>
      <p:pic>
        <p:nvPicPr>
          <p:cNvPr id="6" name="Imagen 5">
            <a:extLst>
              <a:ext uri="{FF2B5EF4-FFF2-40B4-BE49-F238E27FC236}">
                <a16:creationId xmlns:a16="http://schemas.microsoft.com/office/drawing/2014/main" id="{6127D48B-AC54-4C5A-A0FB-F7A564E65229}"/>
              </a:ext>
            </a:extLst>
          </p:cNvPr>
          <p:cNvPicPr>
            <a:picLocks noChangeAspect="1"/>
          </p:cNvPicPr>
          <p:nvPr/>
        </p:nvPicPr>
        <p:blipFill>
          <a:blip r:embed="rId3"/>
          <a:stretch>
            <a:fillRect/>
          </a:stretch>
        </p:blipFill>
        <p:spPr>
          <a:xfrm rot="16200000">
            <a:off x="1750472" y="-1739962"/>
            <a:ext cx="641254" cy="4142197"/>
          </a:xfrm>
          <a:prstGeom prst="rect">
            <a:avLst/>
          </a:prstGeom>
        </p:spPr>
      </p:pic>
    </p:spTree>
    <p:extLst>
      <p:ext uri="{BB962C8B-B14F-4D97-AF65-F5344CB8AC3E}">
        <p14:creationId xmlns:p14="http://schemas.microsoft.com/office/powerpoint/2010/main" val="3370376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0">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2" name="Freeform: Shape 11">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2">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2DCC157E-9763-430E-89FE-744737057A76}"/>
              </a:ext>
            </a:extLst>
          </p:cNvPr>
          <p:cNvSpPr>
            <a:spLocks noGrp="1"/>
          </p:cNvSpPr>
          <p:nvPr>
            <p:ph type="title"/>
          </p:nvPr>
        </p:nvSpPr>
        <p:spPr>
          <a:xfrm>
            <a:off x="1" y="579890"/>
            <a:ext cx="12191999" cy="707886"/>
          </a:xfrm>
        </p:spPr>
        <p:txBody>
          <a:bodyPr anchor="b">
            <a:normAutofit/>
          </a:bodyPr>
          <a:lstStyle/>
          <a:p>
            <a:pPr algn="ctr"/>
            <a:r>
              <a:rPr lang="es-MX" sz="4000" dirty="0">
                <a:solidFill>
                  <a:schemeClr val="bg1"/>
                </a:solidFill>
                <a:latin typeface="Broadway" panose="04040905080B02020502" pitchFamily="82" charset="0"/>
              </a:rPr>
              <a:t>MANEJO DE CLASES</a:t>
            </a:r>
            <a:endParaRPr lang="en-US" sz="4000" dirty="0">
              <a:solidFill>
                <a:schemeClr val="bg1"/>
              </a:solidFill>
              <a:latin typeface="Broadway" panose="04040905080B02020502" pitchFamily="82" charset="0"/>
            </a:endParaRPr>
          </a:p>
        </p:txBody>
      </p:sp>
      <p:grpSp>
        <p:nvGrpSpPr>
          <p:cNvPr id="26" name="Group 14">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6" name="Freeform: Shape 15">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6">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Marcador de contenido 2">
            <a:extLst>
              <a:ext uri="{FF2B5EF4-FFF2-40B4-BE49-F238E27FC236}">
                <a16:creationId xmlns:a16="http://schemas.microsoft.com/office/drawing/2014/main" id="{A863036F-F3E0-4807-8144-0BF3D68E4001}"/>
              </a:ext>
            </a:extLst>
          </p:cNvPr>
          <p:cNvSpPr>
            <a:spLocks noGrp="1"/>
          </p:cNvSpPr>
          <p:nvPr>
            <p:ph idx="1"/>
          </p:nvPr>
        </p:nvSpPr>
        <p:spPr>
          <a:xfrm>
            <a:off x="141289" y="2499661"/>
            <a:ext cx="2699565" cy="4139264"/>
          </a:xfrm>
        </p:spPr>
        <p:txBody>
          <a:bodyPr>
            <a:normAutofit/>
          </a:bodyPr>
          <a:lstStyle/>
          <a:p>
            <a:r>
              <a:rPr lang="en-US" sz="2400" b="1" dirty="0">
                <a:solidFill>
                  <a:schemeClr val="bg1">
                    <a:alpha val="80000"/>
                  </a:schemeClr>
                </a:solidFill>
              </a:rPr>
              <a:t>.</a:t>
            </a:r>
            <a:r>
              <a:rPr lang="en-US" sz="2400" b="1" dirty="0" err="1">
                <a:solidFill>
                  <a:schemeClr val="bg1">
                    <a:alpha val="80000"/>
                  </a:schemeClr>
                </a:solidFill>
              </a:rPr>
              <a:t>addClass</a:t>
            </a:r>
            <a:r>
              <a:rPr lang="en-US" sz="2400" b="1" dirty="0">
                <a:solidFill>
                  <a:schemeClr val="bg1">
                    <a:alpha val="80000"/>
                  </a:schemeClr>
                </a:solidFill>
              </a:rPr>
              <a:t>()</a:t>
            </a:r>
          </a:p>
          <a:p>
            <a:pPr algn="just"/>
            <a:r>
              <a:rPr lang="es-ES" sz="1600" b="0" i="1" dirty="0">
                <a:solidFill>
                  <a:srgbClr val="666666"/>
                </a:solidFill>
                <a:effectLst/>
                <a:latin typeface="Helvetica Neue"/>
              </a:rPr>
              <a:t>Agrega las clases especificadas a cada elemento en el conjunto de elementos coincidentes.</a:t>
            </a:r>
            <a:endParaRPr lang="en-US" sz="2400" b="1" dirty="0">
              <a:solidFill>
                <a:schemeClr val="bg1">
                  <a:alpha val="80000"/>
                </a:schemeClr>
              </a:solidFill>
            </a:endParaRPr>
          </a:p>
        </p:txBody>
      </p:sp>
      <p:sp>
        <p:nvSpPr>
          <p:cNvPr id="4" name="Marcador de pie de página 3">
            <a:extLst>
              <a:ext uri="{FF2B5EF4-FFF2-40B4-BE49-F238E27FC236}">
                <a16:creationId xmlns:a16="http://schemas.microsoft.com/office/drawing/2014/main" id="{51D2D8A6-EBB7-4F03-9032-20463B29C18B}"/>
              </a:ext>
            </a:extLst>
          </p:cNvPr>
          <p:cNvSpPr>
            <a:spLocks noGrp="1"/>
          </p:cNvSpPr>
          <p:nvPr>
            <p:ph type="ftr" sz="quarter" idx="11"/>
          </p:nvPr>
        </p:nvSpPr>
        <p:spPr>
          <a:xfrm>
            <a:off x="7859713" y="6025942"/>
            <a:ext cx="3497262" cy="365125"/>
          </a:xfrm>
        </p:spPr>
        <p:txBody>
          <a:bodyPr>
            <a:normAutofit/>
          </a:bodyPr>
          <a:lstStyle/>
          <a:p>
            <a:pPr algn="r">
              <a:spcAft>
                <a:spcPts val="600"/>
              </a:spcAft>
            </a:pPr>
            <a:r>
              <a:rPr lang="es-MX" sz="1000">
                <a:solidFill>
                  <a:schemeClr val="bg1">
                    <a:alpha val="60000"/>
                  </a:schemeClr>
                </a:solidFill>
              </a:rPr>
              <a:t>INSTRUCTORA : GABRIELA MENDOZA LANCHE</a:t>
            </a:r>
          </a:p>
        </p:txBody>
      </p:sp>
      <p:pic>
        <p:nvPicPr>
          <p:cNvPr id="3074" name="Picture 2" descr="Agregar y eliminar clases con JQuery">
            <a:extLst>
              <a:ext uri="{FF2B5EF4-FFF2-40B4-BE49-F238E27FC236}">
                <a16:creationId xmlns:a16="http://schemas.microsoft.com/office/drawing/2014/main" id="{F2DE8E8D-3E54-4D79-88DF-80E359EF2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293" y="2679698"/>
            <a:ext cx="4895850" cy="92392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2CF6003-2E24-4F88-AF97-FD278B8292F9}"/>
              </a:ext>
            </a:extLst>
          </p:cNvPr>
          <p:cNvPicPr>
            <a:picLocks noChangeAspect="1"/>
          </p:cNvPicPr>
          <p:nvPr/>
        </p:nvPicPr>
        <p:blipFill>
          <a:blip r:embed="rId4"/>
          <a:stretch>
            <a:fillRect/>
          </a:stretch>
        </p:blipFill>
        <p:spPr>
          <a:xfrm>
            <a:off x="371383" y="4362450"/>
            <a:ext cx="11399760" cy="1590675"/>
          </a:xfrm>
          <a:prstGeom prst="rect">
            <a:avLst/>
          </a:prstGeom>
        </p:spPr>
      </p:pic>
      <p:pic>
        <p:nvPicPr>
          <p:cNvPr id="8" name="Imagen 7">
            <a:extLst>
              <a:ext uri="{FF2B5EF4-FFF2-40B4-BE49-F238E27FC236}">
                <a16:creationId xmlns:a16="http://schemas.microsoft.com/office/drawing/2014/main" id="{EA0C57E0-5803-4D28-AC5E-FCDF68580B6D}"/>
              </a:ext>
            </a:extLst>
          </p:cNvPr>
          <p:cNvPicPr>
            <a:picLocks noChangeAspect="1"/>
          </p:cNvPicPr>
          <p:nvPr/>
        </p:nvPicPr>
        <p:blipFill>
          <a:blip r:embed="rId5"/>
          <a:stretch>
            <a:fillRect/>
          </a:stretch>
        </p:blipFill>
        <p:spPr>
          <a:xfrm>
            <a:off x="371382" y="4362449"/>
            <a:ext cx="11399760" cy="1590675"/>
          </a:xfrm>
          <a:prstGeom prst="rect">
            <a:avLst/>
          </a:prstGeom>
        </p:spPr>
      </p:pic>
      <p:pic>
        <p:nvPicPr>
          <p:cNvPr id="14" name="Imagen 13">
            <a:extLst>
              <a:ext uri="{FF2B5EF4-FFF2-40B4-BE49-F238E27FC236}">
                <a16:creationId xmlns:a16="http://schemas.microsoft.com/office/drawing/2014/main" id="{BC5F277D-39B4-4736-B26D-E43EEB1E52C4}"/>
              </a:ext>
            </a:extLst>
          </p:cNvPr>
          <p:cNvPicPr>
            <a:picLocks noChangeAspect="1"/>
          </p:cNvPicPr>
          <p:nvPr/>
        </p:nvPicPr>
        <p:blipFill>
          <a:blip r:embed="rId6"/>
          <a:stretch>
            <a:fillRect/>
          </a:stretch>
        </p:blipFill>
        <p:spPr>
          <a:xfrm>
            <a:off x="371381" y="4362448"/>
            <a:ext cx="11399760" cy="2105025"/>
          </a:xfrm>
          <a:prstGeom prst="rect">
            <a:avLst/>
          </a:prstGeom>
        </p:spPr>
      </p:pic>
    </p:spTree>
    <p:extLst>
      <p:ext uri="{BB962C8B-B14F-4D97-AF65-F5344CB8AC3E}">
        <p14:creationId xmlns:p14="http://schemas.microsoft.com/office/powerpoint/2010/main" val="422651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A13291-2AAC-433D-A6C9-9F81F6200DF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Broadway" panose="04040905080B02020502" pitchFamily="82" charset="0"/>
              </a:rPr>
              <a:t>MANEJO DE CLASES</a:t>
            </a:r>
          </a:p>
        </p:txBody>
      </p:sp>
      <p:pic>
        <p:nvPicPr>
          <p:cNvPr id="6" name="Imagen 5">
            <a:extLst>
              <a:ext uri="{FF2B5EF4-FFF2-40B4-BE49-F238E27FC236}">
                <a16:creationId xmlns:a16="http://schemas.microsoft.com/office/drawing/2014/main" id="{13A2C126-7DFB-46B4-9081-15EAC1402993}"/>
              </a:ext>
            </a:extLst>
          </p:cNvPr>
          <p:cNvPicPr>
            <a:picLocks noChangeAspect="1"/>
          </p:cNvPicPr>
          <p:nvPr/>
        </p:nvPicPr>
        <p:blipFill>
          <a:blip r:embed="rId2"/>
          <a:stretch>
            <a:fillRect/>
          </a:stretch>
        </p:blipFill>
        <p:spPr>
          <a:xfrm>
            <a:off x="556531" y="1711452"/>
            <a:ext cx="11435443" cy="1717548"/>
          </a:xfrm>
          <a:prstGeom prst="rect">
            <a:avLst/>
          </a:prstGeom>
        </p:spPr>
      </p:pic>
      <p:pic>
        <p:nvPicPr>
          <p:cNvPr id="5" name="Imagen 4">
            <a:extLst>
              <a:ext uri="{FF2B5EF4-FFF2-40B4-BE49-F238E27FC236}">
                <a16:creationId xmlns:a16="http://schemas.microsoft.com/office/drawing/2014/main" id="{8D0B62A3-8DE2-B9D2-13A9-5AEB1B58DA62}"/>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4180885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342093-D9E4-430B-A8D8-C6173573007E}"/>
              </a:ext>
            </a:extLst>
          </p:cNvPr>
          <p:cNvSpPr>
            <a:spLocks noGrp="1"/>
          </p:cNvSpPr>
          <p:nvPr>
            <p:ph type="title"/>
          </p:nvPr>
        </p:nvSpPr>
        <p:spPr/>
        <p:txBody>
          <a:bodyPr/>
          <a:lstStyle/>
          <a:p>
            <a:r>
              <a:rPr lang="es-MX" dirty="0"/>
              <a:t>                 </a:t>
            </a:r>
            <a:endParaRPr lang="en-US" dirty="0"/>
          </a:p>
        </p:txBody>
      </p:sp>
      <p:pic>
        <p:nvPicPr>
          <p:cNvPr id="9" name="Imagen 8">
            <a:extLst>
              <a:ext uri="{FF2B5EF4-FFF2-40B4-BE49-F238E27FC236}">
                <a16:creationId xmlns:a16="http://schemas.microsoft.com/office/drawing/2014/main" id="{1EE0AF05-F318-4F2E-9421-552EF02B845E}"/>
              </a:ext>
            </a:extLst>
          </p:cNvPr>
          <p:cNvPicPr>
            <a:picLocks noChangeAspect="1"/>
          </p:cNvPicPr>
          <p:nvPr/>
        </p:nvPicPr>
        <p:blipFill>
          <a:blip r:embed="rId2"/>
          <a:stretch>
            <a:fillRect/>
          </a:stretch>
        </p:blipFill>
        <p:spPr>
          <a:xfrm>
            <a:off x="7800573" y="-1"/>
            <a:ext cx="4391428" cy="3094393"/>
          </a:xfrm>
          <a:prstGeom prst="rect">
            <a:avLst/>
          </a:prstGeom>
        </p:spPr>
      </p:pic>
      <p:pic>
        <p:nvPicPr>
          <p:cNvPr id="11" name="Imagen 10">
            <a:extLst>
              <a:ext uri="{FF2B5EF4-FFF2-40B4-BE49-F238E27FC236}">
                <a16:creationId xmlns:a16="http://schemas.microsoft.com/office/drawing/2014/main" id="{118B5CC9-A9CF-492B-9EAF-EB5C50F87100}"/>
              </a:ext>
            </a:extLst>
          </p:cNvPr>
          <p:cNvPicPr>
            <a:picLocks noChangeAspect="1"/>
          </p:cNvPicPr>
          <p:nvPr/>
        </p:nvPicPr>
        <p:blipFill>
          <a:blip r:embed="rId3"/>
          <a:stretch>
            <a:fillRect/>
          </a:stretch>
        </p:blipFill>
        <p:spPr>
          <a:xfrm>
            <a:off x="0" y="0"/>
            <a:ext cx="7800572" cy="6858000"/>
          </a:xfrm>
          <a:prstGeom prst="rect">
            <a:avLst/>
          </a:prstGeom>
        </p:spPr>
      </p:pic>
      <p:pic>
        <p:nvPicPr>
          <p:cNvPr id="13" name="Imagen 12">
            <a:extLst>
              <a:ext uri="{FF2B5EF4-FFF2-40B4-BE49-F238E27FC236}">
                <a16:creationId xmlns:a16="http://schemas.microsoft.com/office/drawing/2014/main" id="{E89EF222-324F-40A4-84CE-D2E4EF91DE2C}"/>
              </a:ext>
            </a:extLst>
          </p:cNvPr>
          <p:cNvPicPr>
            <a:picLocks noChangeAspect="1"/>
          </p:cNvPicPr>
          <p:nvPr/>
        </p:nvPicPr>
        <p:blipFill>
          <a:blip r:embed="rId4"/>
          <a:stretch>
            <a:fillRect/>
          </a:stretch>
        </p:blipFill>
        <p:spPr>
          <a:xfrm>
            <a:off x="7800573" y="3094393"/>
            <a:ext cx="4391428" cy="3763607"/>
          </a:xfrm>
          <a:prstGeom prst="rect">
            <a:avLst/>
          </a:prstGeom>
        </p:spPr>
      </p:pic>
    </p:spTree>
    <p:extLst>
      <p:ext uri="{BB962C8B-B14F-4D97-AF65-F5344CB8AC3E}">
        <p14:creationId xmlns:p14="http://schemas.microsoft.com/office/powerpoint/2010/main" val="369352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CD6CD91-70C1-41FA-BE80-D5AC27FDCB50}"/>
              </a:ext>
            </a:extLst>
          </p:cNvPr>
          <p:cNvSpPr>
            <a:spLocks noGrp="1"/>
          </p:cNvSpPr>
          <p:nvPr>
            <p:ph type="title"/>
          </p:nvPr>
        </p:nvSpPr>
        <p:spPr>
          <a:xfrm>
            <a:off x="5092994" y="585216"/>
            <a:ext cx="6260805" cy="1325563"/>
          </a:xfrm>
        </p:spPr>
        <p:txBody>
          <a:bodyPr>
            <a:normAutofit/>
          </a:bodyPr>
          <a:lstStyle/>
          <a:p>
            <a:r>
              <a:rPr lang="es-MX">
                <a:solidFill>
                  <a:schemeClr val="bg1"/>
                </a:solidFill>
                <a:latin typeface="Broadway" panose="04040905080B02020502" pitchFamily="82" charset="0"/>
              </a:rPr>
              <a:t>¿Qué es JQUERY?</a:t>
            </a:r>
            <a:endParaRPr lang="en-US">
              <a:solidFill>
                <a:schemeClr val="bg1"/>
              </a:solidFill>
              <a:latin typeface="Broadway" panose="04040905080B02020502" pitchFamily="82" charset="0"/>
            </a:endParaRPr>
          </a:p>
        </p:txBody>
      </p:sp>
      <p:pic>
        <p:nvPicPr>
          <p:cNvPr id="5" name="Imagen 4" descr="Logotipo, nombre de la empresa&#10;&#10;Descripción generada automáticamente">
            <a:extLst>
              <a:ext uri="{FF2B5EF4-FFF2-40B4-BE49-F238E27FC236}">
                <a16:creationId xmlns:a16="http://schemas.microsoft.com/office/drawing/2014/main" id="{F5836268-C10C-4665-B73C-297C48374432}"/>
              </a:ext>
            </a:extLst>
          </p:cNvPr>
          <p:cNvPicPr>
            <a:picLocks noChangeAspect="1"/>
          </p:cNvPicPr>
          <p:nvPr/>
        </p:nvPicPr>
        <p:blipFill rotWithShape="1">
          <a:blip r:embed="rId2"/>
          <a:srcRect t="2179" r="3" b="3"/>
          <a:stretch/>
        </p:blipFill>
        <p:spPr>
          <a:xfrm>
            <a:off x="841248" y="2516777"/>
            <a:ext cx="6236208" cy="3660185"/>
          </a:xfrm>
          <a:prstGeom prst="rect">
            <a:avLst/>
          </a:prstGeom>
        </p:spPr>
      </p:pic>
      <p:sp>
        <p:nvSpPr>
          <p:cNvPr id="3" name="Marcador de contenido 2">
            <a:extLst>
              <a:ext uri="{FF2B5EF4-FFF2-40B4-BE49-F238E27FC236}">
                <a16:creationId xmlns:a16="http://schemas.microsoft.com/office/drawing/2014/main" id="{1EA88FFF-21A5-4E70-A1A3-3D3D1AC30B44}"/>
              </a:ext>
            </a:extLst>
          </p:cNvPr>
          <p:cNvSpPr>
            <a:spLocks noGrp="1"/>
          </p:cNvSpPr>
          <p:nvPr>
            <p:ph idx="1"/>
          </p:nvPr>
        </p:nvSpPr>
        <p:spPr>
          <a:xfrm>
            <a:off x="7546848" y="2516777"/>
            <a:ext cx="3803904" cy="3660185"/>
          </a:xfrm>
        </p:spPr>
        <p:txBody>
          <a:bodyPr anchor="ctr">
            <a:normAutofit/>
          </a:bodyPr>
          <a:lstStyle/>
          <a:p>
            <a:pPr algn="just"/>
            <a:r>
              <a:rPr lang="es-ES" sz="2200" dirty="0"/>
              <a:t>JQuery es una librería de JavaScript (JavaScript es un lenguaje de programación muy usado en desarrollo web). Esta librería de código abierto, </a:t>
            </a:r>
            <a:r>
              <a:rPr lang="es-ES" sz="2200" b="1" u="sng" dirty="0"/>
              <a:t>simplifica la tarea de programar en JavaScript y permite agregar interactividad a un sitio web sin tener conocimientos del lenguaje.</a:t>
            </a:r>
            <a:endParaRPr lang="en-US" sz="2200" b="1" u="sng" dirty="0"/>
          </a:p>
        </p:txBody>
      </p:sp>
      <p:pic>
        <p:nvPicPr>
          <p:cNvPr id="6" name="Imagen 5">
            <a:extLst>
              <a:ext uri="{FF2B5EF4-FFF2-40B4-BE49-F238E27FC236}">
                <a16:creationId xmlns:a16="http://schemas.microsoft.com/office/drawing/2014/main" id="{95773A0C-2F0C-F76B-FA89-5930E1B45639}"/>
              </a:ext>
            </a:extLst>
          </p:cNvPr>
          <p:cNvPicPr>
            <a:picLocks noChangeAspect="1"/>
          </p:cNvPicPr>
          <p:nvPr/>
        </p:nvPicPr>
        <p:blipFill>
          <a:blip r:embed="rId3"/>
          <a:stretch>
            <a:fillRect/>
          </a:stretch>
        </p:blipFill>
        <p:spPr>
          <a:xfrm rot="16200000">
            <a:off x="874935" y="-874934"/>
            <a:ext cx="2392329" cy="4142197"/>
          </a:xfrm>
          <a:prstGeom prst="rect">
            <a:avLst/>
          </a:prstGeom>
        </p:spPr>
      </p:pic>
    </p:spTree>
    <p:extLst>
      <p:ext uri="{BB962C8B-B14F-4D97-AF65-F5344CB8AC3E}">
        <p14:creationId xmlns:p14="http://schemas.microsoft.com/office/powerpoint/2010/main" val="3316527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82FFE89-42C5-470C-A31D-E7895AF36DCB}"/>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dirty="0">
                <a:solidFill>
                  <a:schemeClr val="bg1"/>
                </a:solidFill>
                <a:latin typeface="Broadway" panose="04040905080B02020502" pitchFamily="82" charset="0"/>
              </a:rPr>
              <a:t>EJEMPLO SHOW</a:t>
            </a:r>
          </a:p>
        </p:txBody>
      </p:sp>
      <p:grpSp>
        <p:nvGrpSpPr>
          <p:cNvPr id="22" name="Group 21">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3"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8" name="Imagen 7">
            <a:extLst>
              <a:ext uri="{FF2B5EF4-FFF2-40B4-BE49-F238E27FC236}">
                <a16:creationId xmlns:a16="http://schemas.microsoft.com/office/drawing/2014/main" id="{2DE39B04-4328-4D0E-AB50-0970B88D1262}"/>
              </a:ext>
            </a:extLst>
          </p:cNvPr>
          <p:cNvPicPr>
            <a:picLocks noChangeAspect="1"/>
          </p:cNvPicPr>
          <p:nvPr/>
        </p:nvPicPr>
        <p:blipFill>
          <a:blip r:embed="rId2"/>
          <a:stretch>
            <a:fillRect/>
          </a:stretch>
        </p:blipFill>
        <p:spPr>
          <a:xfrm>
            <a:off x="4694548" y="0"/>
            <a:ext cx="7497452" cy="6858000"/>
          </a:xfrm>
          <a:prstGeom prst="rect">
            <a:avLst/>
          </a:prstGeom>
        </p:spPr>
      </p:pic>
    </p:spTree>
    <p:extLst>
      <p:ext uri="{BB962C8B-B14F-4D97-AF65-F5344CB8AC3E}">
        <p14:creationId xmlns:p14="http://schemas.microsoft.com/office/powerpoint/2010/main" val="774849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4FE70E86-779D-4922-A020-0B3E5C05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2">
            <a:extLst>
              <a:ext uri="{FF2B5EF4-FFF2-40B4-BE49-F238E27FC236}">
                <a16:creationId xmlns:a16="http://schemas.microsoft.com/office/drawing/2014/main" id="{81F55513-2668-477C-9962-1B9F5E31F1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45450"/>
            <a:ext cx="12192000" cy="3012550"/>
            <a:chOff x="0" y="3845450"/>
            <a:chExt cx="12192000" cy="3012550"/>
          </a:xfrm>
        </p:grpSpPr>
        <p:sp>
          <p:nvSpPr>
            <p:cNvPr id="14" name="Freeform: Shape 13">
              <a:extLst>
                <a:ext uri="{FF2B5EF4-FFF2-40B4-BE49-F238E27FC236}">
                  <a16:creationId xmlns:a16="http://schemas.microsoft.com/office/drawing/2014/main" id="{E673CDF5-001D-42B7-BB27-B3C47240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989828"/>
              <a:ext cx="12192000" cy="2868172"/>
            </a:xfrm>
            <a:custGeom>
              <a:avLst/>
              <a:gdLst>
                <a:gd name="connsiteX0" fmla="*/ 619389 w 12192000"/>
                <a:gd name="connsiteY0" fmla="*/ 0 h 2868172"/>
                <a:gd name="connsiteX1" fmla="*/ 687652 w 12192000"/>
                <a:gd name="connsiteY1" fmla="*/ 3175 h 2868172"/>
                <a:gd name="connsiteX2" fmla="*/ 747977 w 12192000"/>
                <a:gd name="connsiteY2" fmla="*/ 9525 h 2868172"/>
                <a:gd name="connsiteX3" fmla="*/ 800364 w 12192000"/>
                <a:gd name="connsiteY3" fmla="*/ 20637 h 2868172"/>
                <a:gd name="connsiteX4" fmla="*/ 846402 w 12192000"/>
                <a:gd name="connsiteY4" fmla="*/ 36512 h 2868172"/>
                <a:gd name="connsiteX5" fmla="*/ 887677 w 12192000"/>
                <a:gd name="connsiteY5" fmla="*/ 52387 h 2868172"/>
                <a:gd name="connsiteX6" fmla="*/ 924189 w 12192000"/>
                <a:gd name="connsiteY6" fmla="*/ 68262 h 2868172"/>
                <a:gd name="connsiteX7" fmla="*/ 962289 w 12192000"/>
                <a:gd name="connsiteY7" fmla="*/ 87312 h 2868172"/>
                <a:gd name="connsiteX8" fmla="*/ 1000389 w 12192000"/>
                <a:gd name="connsiteY8" fmla="*/ 106362 h 2868172"/>
                <a:gd name="connsiteX9" fmla="*/ 1036902 w 12192000"/>
                <a:gd name="connsiteY9" fmla="*/ 125412 h 2868172"/>
                <a:gd name="connsiteX10" fmla="*/ 1078177 w 12192000"/>
                <a:gd name="connsiteY10" fmla="*/ 141287 h 2868172"/>
                <a:gd name="connsiteX11" fmla="*/ 1124214 w 12192000"/>
                <a:gd name="connsiteY11" fmla="*/ 155575 h 2868172"/>
                <a:gd name="connsiteX12" fmla="*/ 1176602 w 12192000"/>
                <a:gd name="connsiteY12" fmla="*/ 166687 h 2868172"/>
                <a:gd name="connsiteX13" fmla="*/ 1236927 w 12192000"/>
                <a:gd name="connsiteY13" fmla="*/ 174625 h 2868172"/>
                <a:gd name="connsiteX14" fmla="*/ 1305189 w 12192000"/>
                <a:gd name="connsiteY14" fmla="*/ 176212 h 2868172"/>
                <a:gd name="connsiteX15" fmla="*/ 1373452 w 12192000"/>
                <a:gd name="connsiteY15" fmla="*/ 174625 h 2868172"/>
                <a:gd name="connsiteX16" fmla="*/ 1433777 w 12192000"/>
                <a:gd name="connsiteY16" fmla="*/ 166687 h 2868172"/>
                <a:gd name="connsiteX17" fmla="*/ 1486164 w 12192000"/>
                <a:gd name="connsiteY17" fmla="*/ 155575 h 2868172"/>
                <a:gd name="connsiteX18" fmla="*/ 1532202 w 12192000"/>
                <a:gd name="connsiteY18" fmla="*/ 141287 h 2868172"/>
                <a:gd name="connsiteX19" fmla="*/ 1573477 w 12192000"/>
                <a:gd name="connsiteY19" fmla="*/ 125412 h 2868172"/>
                <a:gd name="connsiteX20" fmla="*/ 1609989 w 12192000"/>
                <a:gd name="connsiteY20" fmla="*/ 106362 h 2868172"/>
                <a:gd name="connsiteX21" fmla="*/ 1648089 w 12192000"/>
                <a:gd name="connsiteY21" fmla="*/ 87312 h 2868172"/>
                <a:gd name="connsiteX22" fmla="*/ 1686189 w 12192000"/>
                <a:gd name="connsiteY22" fmla="*/ 68262 h 2868172"/>
                <a:gd name="connsiteX23" fmla="*/ 1722702 w 12192000"/>
                <a:gd name="connsiteY23" fmla="*/ 52387 h 2868172"/>
                <a:gd name="connsiteX24" fmla="*/ 1763977 w 12192000"/>
                <a:gd name="connsiteY24" fmla="*/ 36512 h 2868172"/>
                <a:gd name="connsiteX25" fmla="*/ 1810014 w 12192000"/>
                <a:gd name="connsiteY25" fmla="*/ 20637 h 2868172"/>
                <a:gd name="connsiteX26" fmla="*/ 1862402 w 12192000"/>
                <a:gd name="connsiteY26" fmla="*/ 9525 h 2868172"/>
                <a:gd name="connsiteX27" fmla="*/ 1922727 w 12192000"/>
                <a:gd name="connsiteY27" fmla="*/ 3175 h 2868172"/>
                <a:gd name="connsiteX28" fmla="*/ 1990989 w 12192000"/>
                <a:gd name="connsiteY28" fmla="*/ 0 h 2868172"/>
                <a:gd name="connsiteX29" fmla="*/ 2059252 w 12192000"/>
                <a:gd name="connsiteY29" fmla="*/ 3175 h 2868172"/>
                <a:gd name="connsiteX30" fmla="*/ 2119577 w 12192000"/>
                <a:gd name="connsiteY30" fmla="*/ 9525 h 2868172"/>
                <a:gd name="connsiteX31" fmla="*/ 2171964 w 12192000"/>
                <a:gd name="connsiteY31" fmla="*/ 20637 h 2868172"/>
                <a:gd name="connsiteX32" fmla="*/ 2218002 w 12192000"/>
                <a:gd name="connsiteY32" fmla="*/ 36512 h 2868172"/>
                <a:gd name="connsiteX33" fmla="*/ 2259277 w 12192000"/>
                <a:gd name="connsiteY33" fmla="*/ 52387 h 2868172"/>
                <a:gd name="connsiteX34" fmla="*/ 2295789 w 12192000"/>
                <a:gd name="connsiteY34" fmla="*/ 68262 h 2868172"/>
                <a:gd name="connsiteX35" fmla="*/ 2333889 w 12192000"/>
                <a:gd name="connsiteY35" fmla="*/ 87312 h 2868172"/>
                <a:gd name="connsiteX36" fmla="*/ 2371989 w 12192000"/>
                <a:gd name="connsiteY36" fmla="*/ 106362 h 2868172"/>
                <a:gd name="connsiteX37" fmla="*/ 2408502 w 12192000"/>
                <a:gd name="connsiteY37" fmla="*/ 125412 h 2868172"/>
                <a:gd name="connsiteX38" fmla="*/ 2449777 w 12192000"/>
                <a:gd name="connsiteY38" fmla="*/ 141287 h 2868172"/>
                <a:gd name="connsiteX39" fmla="*/ 2495814 w 12192000"/>
                <a:gd name="connsiteY39" fmla="*/ 155575 h 2868172"/>
                <a:gd name="connsiteX40" fmla="*/ 2548202 w 12192000"/>
                <a:gd name="connsiteY40" fmla="*/ 166687 h 2868172"/>
                <a:gd name="connsiteX41" fmla="*/ 2608527 w 12192000"/>
                <a:gd name="connsiteY41" fmla="*/ 174625 h 2868172"/>
                <a:gd name="connsiteX42" fmla="*/ 2676789 w 12192000"/>
                <a:gd name="connsiteY42" fmla="*/ 176212 h 2868172"/>
                <a:gd name="connsiteX43" fmla="*/ 2745052 w 12192000"/>
                <a:gd name="connsiteY43" fmla="*/ 174625 h 2868172"/>
                <a:gd name="connsiteX44" fmla="*/ 2805377 w 12192000"/>
                <a:gd name="connsiteY44" fmla="*/ 166687 h 2868172"/>
                <a:gd name="connsiteX45" fmla="*/ 2857764 w 12192000"/>
                <a:gd name="connsiteY45" fmla="*/ 155575 h 2868172"/>
                <a:gd name="connsiteX46" fmla="*/ 2903802 w 12192000"/>
                <a:gd name="connsiteY46" fmla="*/ 141287 h 2868172"/>
                <a:gd name="connsiteX47" fmla="*/ 2945077 w 12192000"/>
                <a:gd name="connsiteY47" fmla="*/ 125412 h 2868172"/>
                <a:gd name="connsiteX48" fmla="*/ 2981589 w 12192000"/>
                <a:gd name="connsiteY48" fmla="*/ 106362 h 2868172"/>
                <a:gd name="connsiteX49" fmla="*/ 3019689 w 12192000"/>
                <a:gd name="connsiteY49" fmla="*/ 87312 h 2868172"/>
                <a:gd name="connsiteX50" fmla="*/ 3057789 w 12192000"/>
                <a:gd name="connsiteY50" fmla="*/ 68262 h 2868172"/>
                <a:gd name="connsiteX51" fmla="*/ 3094302 w 12192000"/>
                <a:gd name="connsiteY51" fmla="*/ 52387 h 2868172"/>
                <a:gd name="connsiteX52" fmla="*/ 3135577 w 12192000"/>
                <a:gd name="connsiteY52" fmla="*/ 36512 h 2868172"/>
                <a:gd name="connsiteX53" fmla="*/ 3181614 w 12192000"/>
                <a:gd name="connsiteY53" fmla="*/ 20637 h 2868172"/>
                <a:gd name="connsiteX54" fmla="*/ 3234002 w 12192000"/>
                <a:gd name="connsiteY54" fmla="*/ 9525 h 2868172"/>
                <a:gd name="connsiteX55" fmla="*/ 3294327 w 12192000"/>
                <a:gd name="connsiteY55" fmla="*/ 3175 h 2868172"/>
                <a:gd name="connsiteX56" fmla="*/ 3361002 w 12192000"/>
                <a:gd name="connsiteY56" fmla="*/ 0 h 2868172"/>
                <a:gd name="connsiteX57" fmla="*/ 3430852 w 12192000"/>
                <a:gd name="connsiteY57" fmla="*/ 3175 h 2868172"/>
                <a:gd name="connsiteX58" fmla="*/ 3491177 w 12192000"/>
                <a:gd name="connsiteY58" fmla="*/ 9525 h 2868172"/>
                <a:gd name="connsiteX59" fmla="*/ 3543564 w 12192000"/>
                <a:gd name="connsiteY59" fmla="*/ 20637 h 2868172"/>
                <a:gd name="connsiteX60" fmla="*/ 3589602 w 12192000"/>
                <a:gd name="connsiteY60" fmla="*/ 36512 h 2868172"/>
                <a:gd name="connsiteX61" fmla="*/ 3630877 w 12192000"/>
                <a:gd name="connsiteY61" fmla="*/ 52387 h 2868172"/>
                <a:gd name="connsiteX62" fmla="*/ 3667389 w 12192000"/>
                <a:gd name="connsiteY62" fmla="*/ 68262 h 2868172"/>
                <a:gd name="connsiteX63" fmla="*/ 3705489 w 12192000"/>
                <a:gd name="connsiteY63" fmla="*/ 87312 h 2868172"/>
                <a:gd name="connsiteX64" fmla="*/ 3743589 w 12192000"/>
                <a:gd name="connsiteY64" fmla="*/ 106362 h 2868172"/>
                <a:gd name="connsiteX65" fmla="*/ 3780102 w 12192000"/>
                <a:gd name="connsiteY65" fmla="*/ 125412 h 2868172"/>
                <a:gd name="connsiteX66" fmla="*/ 3821377 w 12192000"/>
                <a:gd name="connsiteY66" fmla="*/ 141287 h 2868172"/>
                <a:gd name="connsiteX67" fmla="*/ 3867414 w 12192000"/>
                <a:gd name="connsiteY67" fmla="*/ 155575 h 2868172"/>
                <a:gd name="connsiteX68" fmla="*/ 3919802 w 12192000"/>
                <a:gd name="connsiteY68" fmla="*/ 166687 h 2868172"/>
                <a:gd name="connsiteX69" fmla="*/ 3980127 w 12192000"/>
                <a:gd name="connsiteY69" fmla="*/ 174625 h 2868172"/>
                <a:gd name="connsiteX70" fmla="*/ 4048389 w 12192000"/>
                <a:gd name="connsiteY70" fmla="*/ 176212 h 2868172"/>
                <a:gd name="connsiteX71" fmla="*/ 4116652 w 12192000"/>
                <a:gd name="connsiteY71" fmla="*/ 174625 h 2868172"/>
                <a:gd name="connsiteX72" fmla="*/ 4176977 w 12192000"/>
                <a:gd name="connsiteY72" fmla="*/ 166687 h 2868172"/>
                <a:gd name="connsiteX73" fmla="*/ 4229364 w 12192000"/>
                <a:gd name="connsiteY73" fmla="*/ 155575 h 2868172"/>
                <a:gd name="connsiteX74" fmla="*/ 4275402 w 12192000"/>
                <a:gd name="connsiteY74" fmla="*/ 141287 h 2868172"/>
                <a:gd name="connsiteX75" fmla="*/ 4316677 w 12192000"/>
                <a:gd name="connsiteY75" fmla="*/ 125412 h 2868172"/>
                <a:gd name="connsiteX76" fmla="*/ 4353189 w 12192000"/>
                <a:gd name="connsiteY76" fmla="*/ 106362 h 2868172"/>
                <a:gd name="connsiteX77" fmla="*/ 4429389 w 12192000"/>
                <a:gd name="connsiteY77" fmla="*/ 68262 h 2868172"/>
                <a:gd name="connsiteX78" fmla="*/ 4465902 w 12192000"/>
                <a:gd name="connsiteY78" fmla="*/ 52387 h 2868172"/>
                <a:gd name="connsiteX79" fmla="*/ 4507177 w 12192000"/>
                <a:gd name="connsiteY79" fmla="*/ 36512 h 2868172"/>
                <a:gd name="connsiteX80" fmla="*/ 4553215 w 12192000"/>
                <a:gd name="connsiteY80" fmla="*/ 20637 h 2868172"/>
                <a:gd name="connsiteX81" fmla="*/ 4605602 w 12192000"/>
                <a:gd name="connsiteY81" fmla="*/ 9525 h 2868172"/>
                <a:gd name="connsiteX82" fmla="*/ 4665928 w 12192000"/>
                <a:gd name="connsiteY82" fmla="*/ 3175 h 2868172"/>
                <a:gd name="connsiteX83" fmla="*/ 4734189 w 12192000"/>
                <a:gd name="connsiteY83" fmla="*/ 0 h 2868172"/>
                <a:gd name="connsiteX84" fmla="*/ 4802453 w 12192000"/>
                <a:gd name="connsiteY84" fmla="*/ 3175 h 2868172"/>
                <a:gd name="connsiteX85" fmla="*/ 4862777 w 12192000"/>
                <a:gd name="connsiteY85" fmla="*/ 9525 h 2868172"/>
                <a:gd name="connsiteX86" fmla="*/ 4915165 w 12192000"/>
                <a:gd name="connsiteY86" fmla="*/ 20637 h 2868172"/>
                <a:gd name="connsiteX87" fmla="*/ 4961201 w 12192000"/>
                <a:gd name="connsiteY87" fmla="*/ 36512 h 2868172"/>
                <a:gd name="connsiteX88" fmla="*/ 5002477 w 12192000"/>
                <a:gd name="connsiteY88" fmla="*/ 52387 h 2868172"/>
                <a:gd name="connsiteX89" fmla="*/ 5038989 w 12192000"/>
                <a:gd name="connsiteY89" fmla="*/ 68262 h 2868172"/>
                <a:gd name="connsiteX90" fmla="*/ 5077090 w 12192000"/>
                <a:gd name="connsiteY90" fmla="*/ 87312 h 2868172"/>
                <a:gd name="connsiteX91" fmla="*/ 5115189 w 12192000"/>
                <a:gd name="connsiteY91" fmla="*/ 106362 h 2868172"/>
                <a:gd name="connsiteX92" fmla="*/ 5151701 w 12192000"/>
                <a:gd name="connsiteY92" fmla="*/ 125412 h 2868172"/>
                <a:gd name="connsiteX93" fmla="*/ 5192977 w 12192000"/>
                <a:gd name="connsiteY93" fmla="*/ 141287 h 2868172"/>
                <a:gd name="connsiteX94" fmla="*/ 5239014 w 12192000"/>
                <a:gd name="connsiteY94" fmla="*/ 155575 h 2868172"/>
                <a:gd name="connsiteX95" fmla="*/ 5291401 w 12192000"/>
                <a:gd name="connsiteY95" fmla="*/ 166687 h 2868172"/>
                <a:gd name="connsiteX96" fmla="*/ 5351727 w 12192000"/>
                <a:gd name="connsiteY96" fmla="*/ 174625 h 2868172"/>
                <a:gd name="connsiteX97" fmla="*/ 5410199 w 12192000"/>
                <a:gd name="connsiteY97" fmla="*/ 175985 h 2868172"/>
                <a:gd name="connsiteX98" fmla="*/ 5468671 w 12192000"/>
                <a:gd name="connsiteY98" fmla="*/ 174625 h 2868172"/>
                <a:gd name="connsiteX99" fmla="*/ 5528996 w 12192000"/>
                <a:gd name="connsiteY99" fmla="*/ 166687 h 2868172"/>
                <a:gd name="connsiteX100" fmla="*/ 5581383 w 12192000"/>
                <a:gd name="connsiteY100" fmla="*/ 155575 h 2868172"/>
                <a:gd name="connsiteX101" fmla="*/ 5627421 w 12192000"/>
                <a:gd name="connsiteY101" fmla="*/ 141287 h 2868172"/>
                <a:gd name="connsiteX102" fmla="*/ 5668696 w 12192000"/>
                <a:gd name="connsiteY102" fmla="*/ 125412 h 2868172"/>
                <a:gd name="connsiteX103" fmla="*/ 5705209 w 12192000"/>
                <a:gd name="connsiteY103" fmla="*/ 106362 h 2868172"/>
                <a:gd name="connsiteX104" fmla="*/ 5743308 w 12192000"/>
                <a:gd name="connsiteY104" fmla="*/ 87312 h 2868172"/>
                <a:gd name="connsiteX105" fmla="*/ 5781408 w 12192000"/>
                <a:gd name="connsiteY105" fmla="*/ 68262 h 2868172"/>
                <a:gd name="connsiteX106" fmla="*/ 5817921 w 12192000"/>
                <a:gd name="connsiteY106" fmla="*/ 52387 h 2868172"/>
                <a:gd name="connsiteX107" fmla="*/ 5859196 w 12192000"/>
                <a:gd name="connsiteY107" fmla="*/ 36512 h 2868172"/>
                <a:gd name="connsiteX108" fmla="*/ 5905234 w 12192000"/>
                <a:gd name="connsiteY108" fmla="*/ 20637 h 2868172"/>
                <a:gd name="connsiteX109" fmla="*/ 5957621 w 12192000"/>
                <a:gd name="connsiteY109" fmla="*/ 9525 h 2868172"/>
                <a:gd name="connsiteX110" fmla="*/ 6017947 w 12192000"/>
                <a:gd name="connsiteY110" fmla="*/ 3175 h 2868172"/>
                <a:gd name="connsiteX111" fmla="*/ 6086209 w 12192000"/>
                <a:gd name="connsiteY111" fmla="*/ 0 h 2868172"/>
                <a:gd name="connsiteX112" fmla="*/ 6095999 w 12192000"/>
                <a:gd name="connsiteY112" fmla="*/ 455 h 2868172"/>
                <a:gd name="connsiteX113" fmla="*/ 6105789 w 12192000"/>
                <a:gd name="connsiteY113" fmla="*/ 0 h 2868172"/>
                <a:gd name="connsiteX114" fmla="*/ 6174052 w 12192000"/>
                <a:gd name="connsiteY114" fmla="*/ 3175 h 2868172"/>
                <a:gd name="connsiteX115" fmla="*/ 6234377 w 12192000"/>
                <a:gd name="connsiteY115" fmla="*/ 9525 h 2868172"/>
                <a:gd name="connsiteX116" fmla="*/ 6286764 w 12192000"/>
                <a:gd name="connsiteY116" fmla="*/ 20637 h 2868172"/>
                <a:gd name="connsiteX117" fmla="*/ 6332802 w 12192000"/>
                <a:gd name="connsiteY117" fmla="*/ 36512 h 2868172"/>
                <a:gd name="connsiteX118" fmla="*/ 6374077 w 12192000"/>
                <a:gd name="connsiteY118" fmla="*/ 52387 h 2868172"/>
                <a:gd name="connsiteX119" fmla="*/ 6410589 w 12192000"/>
                <a:gd name="connsiteY119" fmla="*/ 68262 h 2868172"/>
                <a:gd name="connsiteX120" fmla="*/ 6448689 w 12192000"/>
                <a:gd name="connsiteY120" fmla="*/ 87312 h 2868172"/>
                <a:gd name="connsiteX121" fmla="*/ 6486789 w 12192000"/>
                <a:gd name="connsiteY121" fmla="*/ 106362 h 2868172"/>
                <a:gd name="connsiteX122" fmla="*/ 6523302 w 12192000"/>
                <a:gd name="connsiteY122" fmla="*/ 125412 h 2868172"/>
                <a:gd name="connsiteX123" fmla="*/ 6564577 w 12192000"/>
                <a:gd name="connsiteY123" fmla="*/ 141287 h 2868172"/>
                <a:gd name="connsiteX124" fmla="*/ 6610614 w 12192000"/>
                <a:gd name="connsiteY124" fmla="*/ 155575 h 2868172"/>
                <a:gd name="connsiteX125" fmla="*/ 6663002 w 12192000"/>
                <a:gd name="connsiteY125" fmla="*/ 166687 h 2868172"/>
                <a:gd name="connsiteX126" fmla="*/ 6723327 w 12192000"/>
                <a:gd name="connsiteY126" fmla="*/ 174625 h 2868172"/>
                <a:gd name="connsiteX127" fmla="*/ 6781799 w 12192000"/>
                <a:gd name="connsiteY127" fmla="*/ 175985 h 2868172"/>
                <a:gd name="connsiteX128" fmla="*/ 6840271 w 12192000"/>
                <a:gd name="connsiteY128" fmla="*/ 174625 h 2868172"/>
                <a:gd name="connsiteX129" fmla="*/ 6900596 w 12192000"/>
                <a:gd name="connsiteY129" fmla="*/ 166687 h 2868172"/>
                <a:gd name="connsiteX130" fmla="*/ 6952983 w 12192000"/>
                <a:gd name="connsiteY130" fmla="*/ 155575 h 2868172"/>
                <a:gd name="connsiteX131" fmla="*/ 6999021 w 12192000"/>
                <a:gd name="connsiteY131" fmla="*/ 141287 h 2868172"/>
                <a:gd name="connsiteX132" fmla="*/ 7040296 w 12192000"/>
                <a:gd name="connsiteY132" fmla="*/ 125412 h 2868172"/>
                <a:gd name="connsiteX133" fmla="*/ 7076808 w 12192000"/>
                <a:gd name="connsiteY133" fmla="*/ 106362 h 2868172"/>
                <a:gd name="connsiteX134" fmla="*/ 7114908 w 12192000"/>
                <a:gd name="connsiteY134" fmla="*/ 87312 h 2868172"/>
                <a:gd name="connsiteX135" fmla="*/ 7153008 w 12192000"/>
                <a:gd name="connsiteY135" fmla="*/ 68262 h 2868172"/>
                <a:gd name="connsiteX136" fmla="*/ 7189521 w 12192000"/>
                <a:gd name="connsiteY136" fmla="*/ 52387 h 2868172"/>
                <a:gd name="connsiteX137" fmla="*/ 7230796 w 12192000"/>
                <a:gd name="connsiteY137" fmla="*/ 36512 h 2868172"/>
                <a:gd name="connsiteX138" fmla="*/ 7276833 w 12192000"/>
                <a:gd name="connsiteY138" fmla="*/ 20637 h 2868172"/>
                <a:gd name="connsiteX139" fmla="*/ 7329221 w 12192000"/>
                <a:gd name="connsiteY139" fmla="*/ 9525 h 2868172"/>
                <a:gd name="connsiteX140" fmla="*/ 7389546 w 12192000"/>
                <a:gd name="connsiteY140" fmla="*/ 3175 h 2868172"/>
                <a:gd name="connsiteX141" fmla="*/ 7457808 w 12192000"/>
                <a:gd name="connsiteY141" fmla="*/ 0 h 2868172"/>
                <a:gd name="connsiteX142" fmla="*/ 7526071 w 12192000"/>
                <a:gd name="connsiteY142" fmla="*/ 3175 h 2868172"/>
                <a:gd name="connsiteX143" fmla="*/ 7586396 w 12192000"/>
                <a:gd name="connsiteY143" fmla="*/ 9525 h 2868172"/>
                <a:gd name="connsiteX144" fmla="*/ 7638783 w 12192000"/>
                <a:gd name="connsiteY144" fmla="*/ 20637 h 2868172"/>
                <a:gd name="connsiteX145" fmla="*/ 7684821 w 12192000"/>
                <a:gd name="connsiteY145" fmla="*/ 36512 h 2868172"/>
                <a:gd name="connsiteX146" fmla="*/ 7726096 w 12192000"/>
                <a:gd name="connsiteY146" fmla="*/ 52387 h 2868172"/>
                <a:gd name="connsiteX147" fmla="*/ 7762608 w 12192000"/>
                <a:gd name="connsiteY147" fmla="*/ 68262 h 2868172"/>
                <a:gd name="connsiteX148" fmla="*/ 7800708 w 12192000"/>
                <a:gd name="connsiteY148" fmla="*/ 87312 h 2868172"/>
                <a:gd name="connsiteX149" fmla="*/ 7838808 w 12192000"/>
                <a:gd name="connsiteY149" fmla="*/ 106362 h 2868172"/>
                <a:gd name="connsiteX150" fmla="*/ 7875321 w 12192000"/>
                <a:gd name="connsiteY150" fmla="*/ 125412 h 2868172"/>
                <a:gd name="connsiteX151" fmla="*/ 7916596 w 12192000"/>
                <a:gd name="connsiteY151" fmla="*/ 141287 h 2868172"/>
                <a:gd name="connsiteX152" fmla="*/ 7962633 w 12192000"/>
                <a:gd name="connsiteY152" fmla="*/ 155575 h 2868172"/>
                <a:gd name="connsiteX153" fmla="*/ 8015021 w 12192000"/>
                <a:gd name="connsiteY153" fmla="*/ 166687 h 2868172"/>
                <a:gd name="connsiteX154" fmla="*/ 8075346 w 12192000"/>
                <a:gd name="connsiteY154" fmla="*/ 174625 h 2868172"/>
                <a:gd name="connsiteX155" fmla="*/ 8143608 w 12192000"/>
                <a:gd name="connsiteY155" fmla="*/ 176212 h 2868172"/>
                <a:gd name="connsiteX156" fmla="*/ 8211871 w 12192000"/>
                <a:gd name="connsiteY156" fmla="*/ 174625 h 2868172"/>
                <a:gd name="connsiteX157" fmla="*/ 8272196 w 12192000"/>
                <a:gd name="connsiteY157" fmla="*/ 166687 h 2868172"/>
                <a:gd name="connsiteX158" fmla="*/ 8324583 w 12192000"/>
                <a:gd name="connsiteY158" fmla="*/ 155575 h 2868172"/>
                <a:gd name="connsiteX159" fmla="*/ 8370621 w 12192000"/>
                <a:gd name="connsiteY159" fmla="*/ 141287 h 2868172"/>
                <a:gd name="connsiteX160" fmla="*/ 8411896 w 12192000"/>
                <a:gd name="connsiteY160" fmla="*/ 125412 h 2868172"/>
                <a:gd name="connsiteX161" fmla="*/ 8448408 w 12192000"/>
                <a:gd name="connsiteY161" fmla="*/ 106362 h 2868172"/>
                <a:gd name="connsiteX162" fmla="*/ 8486508 w 12192000"/>
                <a:gd name="connsiteY162" fmla="*/ 87312 h 2868172"/>
                <a:gd name="connsiteX163" fmla="*/ 8524608 w 12192000"/>
                <a:gd name="connsiteY163" fmla="*/ 68262 h 2868172"/>
                <a:gd name="connsiteX164" fmla="*/ 8561120 w 12192000"/>
                <a:gd name="connsiteY164" fmla="*/ 52387 h 2868172"/>
                <a:gd name="connsiteX165" fmla="*/ 8602396 w 12192000"/>
                <a:gd name="connsiteY165" fmla="*/ 36512 h 2868172"/>
                <a:gd name="connsiteX166" fmla="*/ 8648432 w 12192000"/>
                <a:gd name="connsiteY166" fmla="*/ 20637 h 2868172"/>
                <a:gd name="connsiteX167" fmla="*/ 8700820 w 12192000"/>
                <a:gd name="connsiteY167" fmla="*/ 9525 h 2868172"/>
                <a:gd name="connsiteX168" fmla="*/ 8761146 w 12192000"/>
                <a:gd name="connsiteY168" fmla="*/ 3175 h 2868172"/>
                <a:gd name="connsiteX169" fmla="*/ 8827820 w 12192000"/>
                <a:gd name="connsiteY169" fmla="*/ 0 h 2868172"/>
                <a:gd name="connsiteX170" fmla="*/ 8897670 w 12192000"/>
                <a:gd name="connsiteY170" fmla="*/ 3175 h 2868172"/>
                <a:gd name="connsiteX171" fmla="*/ 8957996 w 12192000"/>
                <a:gd name="connsiteY171" fmla="*/ 9525 h 2868172"/>
                <a:gd name="connsiteX172" fmla="*/ 9010382 w 12192000"/>
                <a:gd name="connsiteY172" fmla="*/ 20637 h 2868172"/>
                <a:gd name="connsiteX173" fmla="*/ 9056420 w 12192000"/>
                <a:gd name="connsiteY173" fmla="*/ 36512 h 2868172"/>
                <a:gd name="connsiteX174" fmla="*/ 9097696 w 12192000"/>
                <a:gd name="connsiteY174" fmla="*/ 52387 h 2868172"/>
                <a:gd name="connsiteX175" fmla="*/ 9134208 w 12192000"/>
                <a:gd name="connsiteY175" fmla="*/ 68262 h 2868172"/>
                <a:gd name="connsiteX176" fmla="*/ 9172308 w 12192000"/>
                <a:gd name="connsiteY176" fmla="*/ 87312 h 2868172"/>
                <a:gd name="connsiteX177" fmla="*/ 9210408 w 12192000"/>
                <a:gd name="connsiteY177" fmla="*/ 106362 h 2868172"/>
                <a:gd name="connsiteX178" fmla="*/ 9246920 w 12192000"/>
                <a:gd name="connsiteY178" fmla="*/ 125412 h 2868172"/>
                <a:gd name="connsiteX179" fmla="*/ 9288196 w 12192000"/>
                <a:gd name="connsiteY179" fmla="*/ 141287 h 2868172"/>
                <a:gd name="connsiteX180" fmla="*/ 9334232 w 12192000"/>
                <a:gd name="connsiteY180" fmla="*/ 155575 h 2868172"/>
                <a:gd name="connsiteX181" fmla="*/ 9386620 w 12192000"/>
                <a:gd name="connsiteY181" fmla="*/ 166687 h 2868172"/>
                <a:gd name="connsiteX182" fmla="*/ 9446946 w 12192000"/>
                <a:gd name="connsiteY182" fmla="*/ 174625 h 2868172"/>
                <a:gd name="connsiteX183" fmla="*/ 9515208 w 12192000"/>
                <a:gd name="connsiteY183" fmla="*/ 176212 h 2868172"/>
                <a:gd name="connsiteX184" fmla="*/ 9583470 w 12192000"/>
                <a:gd name="connsiteY184" fmla="*/ 174625 h 2868172"/>
                <a:gd name="connsiteX185" fmla="*/ 9643796 w 12192000"/>
                <a:gd name="connsiteY185" fmla="*/ 166687 h 2868172"/>
                <a:gd name="connsiteX186" fmla="*/ 9696182 w 12192000"/>
                <a:gd name="connsiteY186" fmla="*/ 155575 h 2868172"/>
                <a:gd name="connsiteX187" fmla="*/ 9742220 w 12192000"/>
                <a:gd name="connsiteY187" fmla="*/ 141287 h 2868172"/>
                <a:gd name="connsiteX188" fmla="*/ 9783496 w 12192000"/>
                <a:gd name="connsiteY188" fmla="*/ 125412 h 2868172"/>
                <a:gd name="connsiteX189" fmla="*/ 9820008 w 12192000"/>
                <a:gd name="connsiteY189" fmla="*/ 106362 h 2868172"/>
                <a:gd name="connsiteX190" fmla="*/ 9896208 w 12192000"/>
                <a:gd name="connsiteY190" fmla="*/ 68262 h 2868172"/>
                <a:gd name="connsiteX191" fmla="*/ 9932720 w 12192000"/>
                <a:gd name="connsiteY191" fmla="*/ 52387 h 2868172"/>
                <a:gd name="connsiteX192" fmla="*/ 9973996 w 12192000"/>
                <a:gd name="connsiteY192" fmla="*/ 36512 h 2868172"/>
                <a:gd name="connsiteX193" fmla="*/ 10020032 w 12192000"/>
                <a:gd name="connsiteY193" fmla="*/ 20637 h 2868172"/>
                <a:gd name="connsiteX194" fmla="*/ 10072420 w 12192000"/>
                <a:gd name="connsiteY194" fmla="*/ 9525 h 2868172"/>
                <a:gd name="connsiteX195" fmla="*/ 10132746 w 12192000"/>
                <a:gd name="connsiteY195" fmla="*/ 3175 h 2868172"/>
                <a:gd name="connsiteX196" fmla="*/ 10201008 w 12192000"/>
                <a:gd name="connsiteY196" fmla="*/ 0 h 2868172"/>
                <a:gd name="connsiteX197" fmla="*/ 10269270 w 12192000"/>
                <a:gd name="connsiteY197" fmla="*/ 3175 h 2868172"/>
                <a:gd name="connsiteX198" fmla="*/ 10329596 w 12192000"/>
                <a:gd name="connsiteY198" fmla="*/ 9525 h 2868172"/>
                <a:gd name="connsiteX199" fmla="*/ 10381982 w 12192000"/>
                <a:gd name="connsiteY199" fmla="*/ 20637 h 2868172"/>
                <a:gd name="connsiteX200" fmla="*/ 10428020 w 12192000"/>
                <a:gd name="connsiteY200" fmla="*/ 36512 h 2868172"/>
                <a:gd name="connsiteX201" fmla="*/ 10469296 w 12192000"/>
                <a:gd name="connsiteY201" fmla="*/ 52387 h 2868172"/>
                <a:gd name="connsiteX202" fmla="*/ 10505808 w 12192000"/>
                <a:gd name="connsiteY202" fmla="*/ 68262 h 2868172"/>
                <a:gd name="connsiteX203" fmla="*/ 10543908 w 12192000"/>
                <a:gd name="connsiteY203" fmla="*/ 87312 h 2868172"/>
                <a:gd name="connsiteX204" fmla="*/ 10582008 w 12192000"/>
                <a:gd name="connsiteY204" fmla="*/ 106362 h 2868172"/>
                <a:gd name="connsiteX205" fmla="*/ 10618520 w 12192000"/>
                <a:gd name="connsiteY205" fmla="*/ 125412 h 2868172"/>
                <a:gd name="connsiteX206" fmla="*/ 10659796 w 12192000"/>
                <a:gd name="connsiteY206" fmla="*/ 141287 h 2868172"/>
                <a:gd name="connsiteX207" fmla="*/ 10705832 w 12192000"/>
                <a:gd name="connsiteY207" fmla="*/ 155575 h 2868172"/>
                <a:gd name="connsiteX208" fmla="*/ 10758220 w 12192000"/>
                <a:gd name="connsiteY208" fmla="*/ 166687 h 2868172"/>
                <a:gd name="connsiteX209" fmla="*/ 10818546 w 12192000"/>
                <a:gd name="connsiteY209" fmla="*/ 174625 h 2868172"/>
                <a:gd name="connsiteX210" fmla="*/ 10886808 w 12192000"/>
                <a:gd name="connsiteY210" fmla="*/ 176212 h 2868172"/>
                <a:gd name="connsiteX211" fmla="*/ 10955070 w 12192000"/>
                <a:gd name="connsiteY211" fmla="*/ 174625 h 2868172"/>
                <a:gd name="connsiteX212" fmla="*/ 11015396 w 12192000"/>
                <a:gd name="connsiteY212" fmla="*/ 166687 h 2868172"/>
                <a:gd name="connsiteX213" fmla="*/ 11067782 w 12192000"/>
                <a:gd name="connsiteY213" fmla="*/ 155575 h 2868172"/>
                <a:gd name="connsiteX214" fmla="*/ 11113820 w 12192000"/>
                <a:gd name="connsiteY214" fmla="*/ 141287 h 2868172"/>
                <a:gd name="connsiteX215" fmla="*/ 11155096 w 12192000"/>
                <a:gd name="connsiteY215" fmla="*/ 125412 h 2868172"/>
                <a:gd name="connsiteX216" fmla="*/ 11191608 w 12192000"/>
                <a:gd name="connsiteY216" fmla="*/ 106362 h 2868172"/>
                <a:gd name="connsiteX217" fmla="*/ 11229708 w 12192000"/>
                <a:gd name="connsiteY217" fmla="*/ 87312 h 2868172"/>
                <a:gd name="connsiteX218" fmla="*/ 11267808 w 12192000"/>
                <a:gd name="connsiteY218" fmla="*/ 68262 h 2868172"/>
                <a:gd name="connsiteX219" fmla="*/ 11304320 w 12192000"/>
                <a:gd name="connsiteY219" fmla="*/ 52387 h 2868172"/>
                <a:gd name="connsiteX220" fmla="*/ 11345596 w 12192000"/>
                <a:gd name="connsiteY220" fmla="*/ 36512 h 2868172"/>
                <a:gd name="connsiteX221" fmla="*/ 11391632 w 12192000"/>
                <a:gd name="connsiteY221" fmla="*/ 20637 h 2868172"/>
                <a:gd name="connsiteX222" fmla="*/ 11444020 w 12192000"/>
                <a:gd name="connsiteY222" fmla="*/ 9525 h 2868172"/>
                <a:gd name="connsiteX223" fmla="*/ 11504346 w 12192000"/>
                <a:gd name="connsiteY223" fmla="*/ 3175 h 2868172"/>
                <a:gd name="connsiteX224" fmla="*/ 11572608 w 12192000"/>
                <a:gd name="connsiteY224" fmla="*/ 0 h 2868172"/>
                <a:gd name="connsiteX225" fmla="*/ 11640870 w 12192000"/>
                <a:gd name="connsiteY225" fmla="*/ 3175 h 2868172"/>
                <a:gd name="connsiteX226" fmla="*/ 11701196 w 12192000"/>
                <a:gd name="connsiteY226" fmla="*/ 9525 h 2868172"/>
                <a:gd name="connsiteX227" fmla="*/ 11753582 w 12192000"/>
                <a:gd name="connsiteY227" fmla="*/ 20637 h 2868172"/>
                <a:gd name="connsiteX228" fmla="*/ 11799620 w 12192000"/>
                <a:gd name="connsiteY228" fmla="*/ 36512 h 2868172"/>
                <a:gd name="connsiteX229" fmla="*/ 11840896 w 12192000"/>
                <a:gd name="connsiteY229" fmla="*/ 52387 h 2868172"/>
                <a:gd name="connsiteX230" fmla="*/ 11877408 w 12192000"/>
                <a:gd name="connsiteY230" fmla="*/ 68262 h 2868172"/>
                <a:gd name="connsiteX231" fmla="*/ 11915508 w 12192000"/>
                <a:gd name="connsiteY231" fmla="*/ 87312 h 2868172"/>
                <a:gd name="connsiteX232" fmla="*/ 11953608 w 12192000"/>
                <a:gd name="connsiteY232" fmla="*/ 106362 h 2868172"/>
                <a:gd name="connsiteX233" fmla="*/ 11990120 w 12192000"/>
                <a:gd name="connsiteY233" fmla="*/ 125412 h 2868172"/>
                <a:gd name="connsiteX234" fmla="*/ 12031396 w 12192000"/>
                <a:gd name="connsiteY234" fmla="*/ 141287 h 2868172"/>
                <a:gd name="connsiteX235" fmla="*/ 12077432 w 12192000"/>
                <a:gd name="connsiteY235" fmla="*/ 155575 h 2868172"/>
                <a:gd name="connsiteX236" fmla="*/ 12129820 w 12192000"/>
                <a:gd name="connsiteY236" fmla="*/ 166688 h 2868172"/>
                <a:gd name="connsiteX237" fmla="*/ 12190146 w 12192000"/>
                <a:gd name="connsiteY237" fmla="*/ 174625 h 2868172"/>
                <a:gd name="connsiteX238" fmla="*/ 12192000 w 12192000"/>
                <a:gd name="connsiteY238" fmla="*/ 174668 h 2868172"/>
                <a:gd name="connsiteX239" fmla="*/ 12192000 w 12192000"/>
                <a:gd name="connsiteY239" fmla="*/ 319047 h 2868172"/>
                <a:gd name="connsiteX240" fmla="*/ 12192000 w 12192000"/>
                <a:gd name="connsiteY240" fmla="*/ 885826 h 2868172"/>
                <a:gd name="connsiteX241" fmla="*/ 12192000 w 12192000"/>
                <a:gd name="connsiteY241" fmla="*/ 1030205 h 2868172"/>
                <a:gd name="connsiteX242" fmla="*/ 12192000 w 12192000"/>
                <a:gd name="connsiteY242" fmla="*/ 1553722 h 2868172"/>
                <a:gd name="connsiteX243" fmla="*/ 12192000 w 12192000"/>
                <a:gd name="connsiteY243" fmla="*/ 1787292 h 2868172"/>
                <a:gd name="connsiteX244" fmla="*/ 12192000 w 12192000"/>
                <a:gd name="connsiteY244" fmla="*/ 1931671 h 2868172"/>
                <a:gd name="connsiteX245" fmla="*/ 12192000 w 12192000"/>
                <a:gd name="connsiteY245" fmla="*/ 2868172 h 2868172"/>
                <a:gd name="connsiteX246" fmla="*/ 12191997 w 12192000"/>
                <a:gd name="connsiteY246" fmla="*/ 2868172 h 2868172"/>
                <a:gd name="connsiteX247" fmla="*/ 1 w 12192000"/>
                <a:gd name="connsiteY247" fmla="*/ 2868172 h 2868172"/>
                <a:gd name="connsiteX248" fmla="*/ 0 w 12192000"/>
                <a:gd name="connsiteY248" fmla="*/ 2868172 h 2868172"/>
                <a:gd name="connsiteX249" fmla="*/ 0 w 12192000"/>
                <a:gd name="connsiteY249" fmla="*/ 1931671 h 2868172"/>
                <a:gd name="connsiteX250" fmla="*/ 0 w 12192000"/>
                <a:gd name="connsiteY250" fmla="*/ 1787292 h 2868172"/>
                <a:gd name="connsiteX251" fmla="*/ 0 w 12192000"/>
                <a:gd name="connsiteY251" fmla="*/ 1553722 h 2868172"/>
                <a:gd name="connsiteX252" fmla="*/ 0 w 12192000"/>
                <a:gd name="connsiteY252" fmla="*/ 1030205 h 2868172"/>
                <a:gd name="connsiteX253" fmla="*/ 0 w 12192000"/>
                <a:gd name="connsiteY253" fmla="*/ 885826 h 2868172"/>
                <a:gd name="connsiteX254" fmla="*/ 0 w 12192000"/>
                <a:gd name="connsiteY254" fmla="*/ 319047 h 2868172"/>
                <a:gd name="connsiteX255" fmla="*/ 0 w 12192000"/>
                <a:gd name="connsiteY255" fmla="*/ 174668 h 2868172"/>
                <a:gd name="connsiteX256" fmla="*/ 1852 w 12192000"/>
                <a:gd name="connsiteY256" fmla="*/ 174625 h 2868172"/>
                <a:gd name="connsiteX257" fmla="*/ 62177 w 12192000"/>
                <a:gd name="connsiteY257" fmla="*/ 166687 h 2868172"/>
                <a:gd name="connsiteX258" fmla="*/ 114564 w 12192000"/>
                <a:gd name="connsiteY258" fmla="*/ 155575 h 2868172"/>
                <a:gd name="connsiteX259" fmla="*/ 160602 w 12192000"/>
                <a:gd name="connsiteY259" fmla="*/ 141287 h 2868172"/>
                <a:gd name="connsiteX260" fmla="*/ 201877 w 12192000"/>
                <a:gd name="connsiteY260" fmla="*/ 125412 h 2868172"/>
                <a:gd name="connsiteX261" fmla="*/ 238389 w 12192000"/>
                <a:gd name="connsiteY261" fmla="*/ 106362 h 2868172"/>
                <a:gd name="connsiteX262" fmla="*/ 276489 w 12192000"/>
                <a:gd name="connsiteY262" fmla="*/ 87312 h 2868172"/>
                <a:gd name="connsiteX263" fmla="*/ 314589 w 12192000"/>
                <a:gd name="connsiteY263" fmla="*/ 68262 h 2868172"/>
                <a:gd name="connsiteX264" fmla="*/ 351102 w 12192000"/>
                <a:gd name="connsiteY264" fmla="*/ 52387 h 2868172"/>
                <a:gd name="connsiteX265" fmla="*/ 392377 w 12192000"/>
                <a:gd name="connsiteY265" fmla="*/ 36512 h 2868172"/>
                <a:gd name="connsiteX266" fmla="*/ 438414 w 12192000"/>
                <a:gd name="connsiteY266" fmla="*/ 20637 h 2868172"/>
                <a:gd name="connsiteX267" fmla="*/ 490802 w 12192000"/>
                <a:gd name="connsiteY267" fmla="*/ 9525 h 2868172"/>
                <a:gd name="connsiteX268" fmla="*/ 551127 w 12192000"/>
                <a:gd name="connsiteY268" fmla="*/ 3175 h 28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286817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7"/>
                  </a:lnTo>
                  <a:lnTo>
                    <a:pt x="12192000" y="885826"/>
                  </a:lnTo>
                  <a:lnTo>
                    <a:pt x="12192000" y="1030205"/>
                  </a:lnTo>
                  <a:lnTo>
                    <a:pt x="12192000" y="1553722"/>
                  </a:lnTo>
                  <a:lnTo>
                    <a:pt x="12192000" y="1787292"/>
                  </a:lnTo>
                  <a:lnTo>
                    <a:pt x="12192000" y="1931671"/>
                  </a:lnTo>
                  <a:lnTo>
                    <a:pt x="12192000" y="2868172"/>
                  </a:lnTo>
                  <a:lnTo>
                    <a:pt x="12191997" y="2868172"/>
                  </a:lnTo>
                  <a:lnTo>
                    <a:pt x="1" y="2868172"/>
                  </a:lnTo>
                  <a:lnTo>
                    <a:pt x="0" y="2868172"/>
                  </a:lnTo>
                  <a:lnTo>
                    <a:pt x="0" y="1931671"/>
                  </a:lnTo>
                  <a:lnTo>
                    <a:pt x="0" y="1787292"/>
                  </a:lnTo>
                  <a:lnTo>
                    <a:pt x="0" y="1553722"/>
                  </a:lnTo>
                  <a:lnTo>
                    <a:pt x="0" y="1030205"/>
                  </a:lnTo>
                  <a:lnTo>
                    <a:pt x="0" y="885826"/>
                  </a:lnTo>
                  <a:lnTo>
                    <a:pt x="0" y="319047"/>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4">
              <a:extLst>
                <a:ext uri="{FF2B5EF4-FFF2-40B4-BE49-F238E27FC236}">
                  <a16:creationId xmlns:a16="http://schemas.microsoft.com/office/drawing/2014/main" id="{7A502461-DBD9-4B84-92C9-8D95C948D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45450"/>
              <a:ext cx="12192000" cy="3012550"/>
            </a:xfrm>
            <a:custGeom>
              <a:avLst/>
              <a:gdLst>
                <a:gd name="connsiteX0" fmla="*/ 619389 w 12192000"/>
                <a:gd name="connsiteY0" fmla="*/ 0 h 3012550"/>
                <a:gd name="connsiteX1" fmla="*/ 687652 w 12192000"/>
                <a:gd name="connsiteY1" fmla="*/ 3175 h 3012550"/>
                <a:gd name="connsiteX2" fmla="*/ 747977 w 12192000"/>
                <a:gd name="connsiteY2" fmla="*/ 9525 h 3012550"/>
                <a:gd name="connsiteX3" fmla="*/ 800364 w 12192000"/>
                <a:gd name="connsiteY3" fmla="*/ 20637 h 3012550"/>
                <a:gd name="connsiteX4" fmla="*/ 846402 w 12192000"/>
                <a:gd name="connsiteY4" fmla="*/ 36512 h 3012550"/>
                <a:gd name="connsiteX5" fmla="*/ 887677 w 12192000"/>
                <a:gd name="connsiteY5" fmla="*/ 52387 h 3012550"/>
                <a:gd name="connsiteX6" fmla="*/ 924189 w 12192000"/>
                <a:gd name="connsiteY6" fmla="*/ 68262 h 3012550"/>
                <a:gd name="connsiteX7" fmla="*/ 962289 w 12192000"/>
                <a:gd name="connsiteY7" fmla="*/ 87312 h 3012550"/>
                <a:gd name="connsiteX8" fmla="*/ 1000389 w 12192000"/>
                <a:gd name="connsiteY8" fmla="*/ 106362 h 3012550"/>
                <a:gd name="connsiteX9" fmla="*/ 1036902 w 12192000"/>
                <a:gd name="connsiteY9" fmla="*/ 125412 h 3012550"/>
                <a:gd name="connsiteX10" fmla="*/ 1078177 w 12192000"/>
                <a:gd name="connsiteY10" fmla="*/ 141287 h 3012550"/>
                <a:gd name="connsiteX11" fmla="*/ 1124214 w 12192000"/>
                <a:gd name="connsiteY11" fmla="*/ 155575 h 3012550"/>
                <a:gd name="connsiteX12" fmla="*/ 1176602 w 12192000"/>
                <a:gd name="connsiteY12" fmla="*/ 166687 h 3012550"/>
                <a:gd name="connsiteX13" fmla="*/ 1236927 w 12192000"/>
                <a:gd name="connsiteY13" fmla="*/ 174625 h 3012550"/>
                <a:gd name="connsiteX14" fmla="*/ 1305189 w 12192000"/>
                <a:gd name="connsiteY14" fmla="*/ 176212 h 3012550"/>
                <a:gd name="connsiteX15" fmla="*/ 1373452 w 12192000"/>
                <a:gd name="connsiteY15" fmla="*/ 174625 h 3012550"/>
                <a:gd name="connsiteX16" fmla="*/ 1433777 w 12192000"/>
                <a:gd name="connsiteY16" fmla="*/ 166687 h 3012550"/>
                <a:gd name="connsiteX17" fmla="*/ 1486164 w 12192000"/>
                <a:gd name="connsiteY17" fmla="*/ 155575 h 3012550"/>
                <a:gd name="connsiteX18" fmla="*/ 1532202 w 12192000"/>
                <a:gd name="connsiteY18" fmla="*/ 141287 h 3012550"/>
                <a:gd name="connsiteX19" fmla="*/ 1573477 w 12192000"/>
                <a:gd name="connsiteY19" fmla="*/ 125412 h 3012550"/>
                <a:gd name="connsiteX20" fmla="*/ 1609989 w 12192000"/>
                <a:gd name="connsiteY20" fmla="*/ 106362 h 3012550"/>
                <a:gd name="connsiteX21" fmla="*/ 1648089 w 12192000"/>
                <a:gd name="connsiteY21" fmla="*/ 87312 h 3012550"/>
                <a:gd name="connsiteX22" fmla="*/ 1686189 w 12192000"/>
                <a:gd name="connsiteY22" fmla="*/ 68262 h 3012550"/>
                <a:gd name="connsiteX23" fmla="*/ 1722702 w 12192000"/>
                <a:gd name="connsiteY23" fmla="*/ 52387 h 3012550"/>
                <a:gd name="connsiteX24" fmla="*/ 1763977 w 12192000"/>
                <a:gd name="connsiteY24" fmla="*/ 36512 h 3012550"/>
                <a:gd name="connsiteX25" fmla="*/ 1810014 w 12192000"/>
                <a:gd name="connsiteY25" fmla="*/ 20637 h 3012550"/>
                <a:gd name="connsiteX26" fmla="*/ 1862402 w 12192000"/>
                <a:gd name="connsiteY26" fmla="*/ 9525 h 3012550"/>
                <a:gd name="connsiteX27" fmla="*/ 1922727 w 12192000"/>
                <a:gd name="connsiteY27" fmla="*/ 3175 h 3012550"/>
                <a:gd name="connsiteX28" fmla="*/ 1990989 w 12192000"/>
                <a:gd name="connsiteY28" fmla="*/ 0 h 3012550"/>
                <a:gd name="connsiteX29" fmla="*/ 2059252 w 12192000"/>
                <a:gd name="connsiteY29" fmla="*/ 3175 h 3012550"/>
                <a:gd name="connsiteX30" fmla="*/ 2119577 w 12192000"/>
                <a:gd name="connsiteY30" fmla="*/ 9525 h 3012550"/>
                <a:gd name="connsiteX31" fmla="*/ 2171964 w 12192000"/>
                <a:gd name="connsiteY31" fmla="*/ 20637 h 3012550"/>
                <a:gd name="connsiteX32" fmla="*/ 2218002 w 12192000"/>
                <a:gd name="connsiteY32" fmla="*/ 36512 h 3012550"/>
                <a:gd name="connsiteX33" fmla="*/ 2259277 w 12192000"/>
                <a:gd name="connsiteY33" fmla="*/ 52387 h 3012550"/>
                <a:gd name="connsiteX34" fmla="*/ 2295789 w 12192000"/>
                <a:gd name="connsiteY34" fmla="*/ 68262 h 3012550"/>
                <a:gd name="connsiteX35" fmla="*/ 2333889 w 12192000"/>
                <a:gd name="connsiteY35" fmla="*/ 87312 h 3012550"/>
                <a:gd name="connsiteX36" fmla="*/ 2371989 w 12192000"/>
                <a:gd name="connsiteY36" fmla="*/ 106362 h 3012550"/>
                <a:gd name="connsiteX37" fmla="*/ 2408502 w 12192000"/>
                <a:gd name="connsiteY37" fmla="*/ 125412 h 3012550"/>
                <a:gd name="connsiteX38" fmla="*/ 2449777 w 12192000"/>
                <a:gd name="connsiteY38" fmla="*/ 141287 h 3012550"/>
                <a:gd name="connsiteX39" fmla="*/ 2495814 w 12192000"/>
                <a:gd name="connsiteY39" fmla="*/ 155575 h 3012550"/>
                <a:gd name="connsiteX40" fmla="*/ 2548202 w 12192000"/>
                <a:gd name="connsiteY40" fmla="*/ 166687 h 3012550"/>
                <a:gd name="connsiteX41" fmla="*/ 2608527 w 12192000"/>
                <a:gd name="connsiteY41" fmla="*/ 174625 h 3012550"/>
                <a:gd name="connsiteX42" fmla="*/ 2676789 w 12192000"/>
                <a:gd name="connsiteY42" fmla="*/ 176212 h 3012550"/>
                <a:gd name="connsiteX43" fmla="*/ 2745052 w 12192000"/>
                <a:gd name="connsiteY43" fmla="*/ 174625 h 3012550"/>
                <a:gd name="connsiteX44" fmla="*/ 2805377 w 12192000"/>
                <a:gd name="connsiteY44" fmla="*/ 166687 h 3012550"/>
                <a:gd name="connsiteX45" fmla="*/ 2857764 w 12192000"/>
                <a:gd name="connsiteY45" fmla="*/ 155575 h 3012550"/>
                <a:gd name="connsiteX46" fmla="*/ 2903802 w 12192000"/>
                <a:gd name="connsiteY46" fmla="*/ 141287 h 3012550"/>
                <a:gd name="connsiteX47" fmla="*/ 2945077 w 12192000"/>
                <a:gd name="connsiteY47" fmla="*/ 125412 h 3012550"/>
                <a:gd name="connsiteX48" fmla="*/ 2981589 w 12192000"/>
                <a:gd name="connsiteY48" fmla="*/ 106362 h 3012550"/>
                <a:gd name="connsiteX49" fmla="*/ 3019689 w 12192000"/>
                <a:gd name="connsiteY49" fmla="*/ 87312 h 3012550"/>
                <a:gd name="connsiteX50" fmla="*/ 3057789 w 12192000"/>
                <a:gd name="connsiteY50" fmla="*/ 68262 h 3012550"/>
                <a:gd name="connsiteX51" fmla="*/ 3094302 w 12192000"/>
                <a:gd name="connsiteY51" fmla="*/ 52387 h 3012550"/>
                <a:gd name="connsiteX52" fmla="*/ 3135577 w 12192000"/>
                <a:gd name="connsiteY52" fmla="*/ 36512 h 3012550"/>
                <a:gd name="connsiteX53" fmla="*/ 3181614 w 12192000"/>
                <a:gd name="connsiteY53" fmla="*/ 20637 h 3012550"/>
                <a:gd name="connsiteX54" fmla="*/ 3234002 w 12192000"/>
                <a:gd name="connsiteY54" fmla="*/ 9525 h 3012550"/>
                <a:gd name="connsiteX55" fmla="*/ 3294327 w 12192000"/>
                <a:gd name="connsiteY55" fmla="*/ 3175 h 3012550"/>
                <a:gd name="connsiteX56" fmla="*/ 3361002 w 12192000"/>
                <a:gd name="connsiteY56" fmla="*/ 0 h 3012550"/>
                <a:gd name="connsiteX57" fmla="*/ 3430852 w 12192000"/>
                <a:gd name="connsiteY57" fmla="*/ 3175 h 3012550"/>
                <a:gd name="connsiteX58" fmla="*/ 3491177 w 12192000"/>
                <a:gd name="connsiteY58" fmla="*/ 9525 h 3012550"/>
                <a:gd name="connsiteX59" fmla="*/ 3543564 w 12192000"/>
                <a:gd name="connsiteY59" fmla="*/ 20637 h 3012550"/>
                <a:gd name="connsiteX60" fmla="*/ 3589602 w 12192000"/>
                <a:gd name="connsiteY60" fmla="*/ 36512 h 3012550"/>
                <a:gd name="connsiteX61" fmla="*/ 3630877 w 12192000"/>
                <a:gd name="connsiteY61" fmla="*/ 52387 h 3012550"/>
                <a:gd name="connsiteX62" fmla="*/ 3667389 w 12192000"/>
                <a:gd name="connsiteY62" fmla="*/ 68262 h 3012550"/>
                <a:gd name="connsiteX63" fmla="*/ 3705489 w 12192000"/>
                <a:gd name="connsiteY63" fmla="*/ 87312 h 3012550"/>
                <a:gd name="connsiteX64" fmla="*/ 3743589 w 12192000"/>
                <a:gd name="connsiteY64" fmla="*/ 106362 h 3012550"/>
                <a:gd name="connsiteX65" fmla="*/ 3780102 w 12192000"/>
                <a:gd name="connsiteY65" fmla="*/ 125412 h 3012550"/>
                <a:gd name="connsiteX66" fmla="*/ 3821377 w 12192000"/>
                <a:gd name="connsiteY66" fmla="*/ 141287 h 3012550"/>
                <a:gd name="connsiteX67" fmla="*/ 3867414 w 12192000"/>
                <a:gd name="connsiteY67" fmla="*/ 155575 h 3012550"/>
                <a:gd name="connsiteX68" fmla="*/ 3919802 w 12192000"/>
                <a:gd name="connsiteY68" fmla="*/ 166687 h 3012550"/>
                <a:gd name="connsiteX69" fmla="*/ 3980127 w 12192000"/>
                <a:gd name="connsiteY69" fmla="*/ 174625 h 3012550"/>
                <a:gd name="connsiteX70" fmla="*/ 4048389 w 12192000"/>
                <a:gd name="connsiteY70" fmla="*/ 176212 h 3012550"/>
                <a:gd name="connsiteX71" fmla="*/ 4116652 w 12192000"/>
                <a:gd name="connsiteY71" fmla="*/ 174625 h 3012550"/>
                <a:gd name="connsiteX72" fmla="*/ 4176977 w 12192000"/>
                <a:gd name="connsiteY72" fmla="*/ 166687 h 3012550"/>
                <a:gd name="connsiteX73" fmla="*/ 4229364 w 12192000"/>
                <a:gd name="connsiteY73" fmla="*/ 155575 h 3012550"/>
                <a:gd name="connsiteX74" fmla="*/ 4275402 w 12192000"/>
                <a:gd name="connsiteY74" fmla="*/ 141287 h 3012550"/>
                <a:gd name="connsiteX75" fmla="*/ 4316677 w 12192000"/>
                <a:gd name="connsiteY75" fmla="*/ 125412 h 3012550"/>
                <a:gd name="connsiteX76" fmla="*/ 4353189 w 12192000"/>
                <a:gd name="connsiteY76" fmla="*/ 106362 h 3012550"/>
                <a:gd name="connsiteX77" fmla="*/ 4429389 w 12192000"/>
                <a:gd name="connsiteY77" fmla="*/ 68262 h 3012550"/>
                <a:gd name="connsiteX78" fmla="*/ 4465902 w 12192000"/>
                <a:gd name="connsiteY78" fmla="*/ 52387 h 3012550"/>
                <a:gd name="connsiteX79" fmla="*/ 4507177 w 12192000"/>
                <a:gd name="connsiteY79" fmla="*/ 36512 h 3012550"/>
                <a:gd name="connsiteX80" fmla="*/ 4553215 w 12192000"/>
                <a:gd name="connsiteY80" fmla="*/ 20637 h 3012550"/>
                <a:gd name="connsiteX81" fmla="*/ 4605602 w 12192000"/>
                <a:gd name="connsiteY81" fmla="*/ 9525 h 3012550"/>
                <a:gd name="connsiteX82" fmla="*/ 4665928 w 12192000"/>
                <a:gd name="connsiteY82" fmla="*/ 3175 h 3012550"/>
                <a:gd name="connsiteX83" fmla="*/ 4734189 w 12192000"/>
                <a:gd name="connsiteY83" fmla="*/ 0 h 3012550"/>
                <a:gd name="connsiteX84" fmla="*/ 4802453 w 12192000"/>
                <a:gd name="connsiteY84" fmla="*/ 3175 h 3012550"/>
                <a:gd name="connsiteX85" fmla="*/ 4862777 w 12192000"/>
                <a:gd name="connsiteY85" fmla="*/ 9525 h 3012550"/>
                <a:gd name="connsiteX86" fmla="*/ 4915165 w 12192000"/>
                <a:gd name="connsiteY86" fmla="*/ 20637 h 3012550"/>
                <a:gd name="connsiteX87" fmla="*/ 4961201 w 12192000"/>
                <a:gd name="connsiteY87" fmla="*/ 36512 h 3012550"/>
                <a:gd name="connsiteX88" fmla="*/ 5002477 w 12192000"/>
                <a:gd name="connsiteY88" fmla="*/ 52387 h 3012550"/>
                <a:gd name="connsiteX89" fmla="*/ 5038989 w 12192000"/>
                <a:gd name="connsiteY89" fmla="*/ 68262 h 3012550"/>
                <a:gd name="connsiteX90" fmla="*/ 5077090 w 12192000"/>
                <a:gd name="connsiteY90" fmla="*/ 87312 h 3012550"/>
                <a:gd name="connsiteX91" fmla="*/ 5115189 w 12192000"/>
                <a:gd name="connsiteY91" fmla="*/ 106362 h 3012550"/>
                <a:gd name="connsiteX92" fmla="*/ 5151701 w 12192000"/>
                <a:gd name="connsiteY92" fmla="*/ 125412 h 3012550"/>
                <a:gd name="connsiteX93" fmla="*/ 5192977 w 12192000"/>
                <a:gd name="connsiteY93" fmla="*/ 141287 h 3012550"/>
                <a:gd name="connsiteX94" fmla="*/ 5239014 w 12192000"/>
                <a:gd name="connsiteY94" fmla="*/ 155575 h 3012550"/>
                <a:gd name="connsiteX95" fmla="*/ 5291401 w 12192000"/>
                <a:gd name="connsiteY95" fmla="*/ 166687 h 3012550"/>
                <a:gd name="connsiteX96" fmla="*/ 5351727 w 12192000"/>
                <a:gd name="connsiteY96" fmla="*/ 174625 h 3012550"/>
                <a:gd name="connsiteX97" fmla="*/ 5410199 w 12192000"/>
                <a:gd name="connsiteY97" fmla="*/ 175985 h 3012550"/>
                <a:gd name="connsiteX98" fmla="*/ 5468671 w 12192000"/>
                <a:gd name="connsiteY98" fmla="*/ 174625 h 3012550"/>
                <a:gd name="connsiteX99" fmla="*/ 5528996 w 12192000"/>
                <a:gd name="connsiteY99" fmla="*/ 166687 h 3012550"/>
                <a:gd name="connsiteX100" fmla="*/ 5581383 w 12192000"/>
                <a:gd name="connsiteY100" fmla="*/ 155575 h 3012550"/>
                <a:gd name="connsiteX101" fmla="*/ 5627421 w 12192000"/>
                <a:gd name="connsiteY101" fmla="*/ 141287 h 3012550"/>
                <a:gd name="connsiteX102" fmla="*/ 5668696 w 12192000"/>
                <a:gd name="connsiteY102" fmla="*/ 125412 h 3012550"/>
                <a:gd name="connsiteX103" fmla="*/ 5705209 w 12192000"/>
                <a:gd name="connsiteY103" fmla="*/ 106362 h 3012550"/>
                <a:gd name="connsiteX104" fmla="*/ 5743308 w 12192000"/>
                <a:gd name="connsiteY104" fmla="*/ 87312 h 3012550"/>
                <a:gd name="connsiteX105" fmla="*/ 5781408 w 12192000"/>
                <a:gd name="connsiteY105" fmla="*/ 68262 h 3012550"/>
                <a:gd name="connsiteX106" fmla="*/ 5817921 w 12192000"/>
                <a:gd name="connsiteY106" fmla="*/ 52387 h 3012550"/>
                <a:gd name="connsiteX107" fmla="*/ 5859196 w 12192000"/>
                <a:gd name="connsiteY107" fmla="*/ 36512 h 3012550"/>
                <a:gd name="connsiteX108" fmla="*/ 5905234 w 12192000"/>
                <a:gd name="connsiteY108" fmla="*/ 20637 h 3012550"/>
                <a:gd name="connsiteX109" fmla="*/ 5957621 w 12192000"/>
                <a:gd name="connsiteY109" fmla="*/ 9525 h 3012550"/>
                <a:gd name="connsiteX110" fmla="*/ 6017947 w 12192000"/>
                <a:gd name="connsiteY110" fmla="*/ 3175 h 3012550"/>
                <a:gd name="connsiteX111" fmla="*/ 6086209 w 12192000"/>
                <a:gd name="connsiteY111" fmla="*/ 0 h 3012550"/>
                <a:gd name="connsiteX112" fmla="*/ 6095999 w 12192000"/>
                <a:gd name="connsiteY112" fmla="*/ 455 h 3012550"/>
                <a:gd name="connsiteX113" fmla="*/ 6105789 w 12192000"/>
                <a:gd name="connsiteY113" fmla="*/ 0 h 3012550"/>
                <a:gd name="connsiteX114" fmla="*/ 6174052 w 12192000"/>
                <a:gd name="connsiteY114" fmla="*/ 3175 h 3012550"/>
                <a:gd name="connsiteX115" fmla="*/ 6234377 w 12192000"/>
                <a:gd name="connsiteY115" fmla="*/ 9525 h 3012550"/>
                <a:gd name="connsiteX116" fmla="*/ 6286764 w 12192000"/>
                <a:gd name="connsiteY116" fmla="*/ 20637 h 3012550"/>
                <a:gd name="connsiteX117" fmla="*/ 6332802 w 12192000"/>
                <a:gd name="connsiteY117" fmla="*/ 36512 h 3012550"/>
                <a:gd name="connsiteX118" fmla="*/ 6374077 w 12192000"/>
                <a:gd name="connsiteY118" fmla="*/ 52387 h 3012550"/>
                <a:gd name="connsiteX119" fmla="*/ 6410589 w 12192000"/>
                <a:gd name="connsiteY119" fmla="*/ 68262 h 3012550"/>
                <a:gd name="connsiteX120" fmla="*/ 6448689 w 12192000"/>
                <a:gd name="connsiteY120" fmla="*/ 87312 h 3012550"/>
                <a:gd name="connsiteX121" fmla="*/ 6486789 w 12192000"/>
                <a:gd name="connsiteY121" fmla="*/ 106362 h 3012550"/>
                <a:gd name="connsiteX122" fmla="*/ 6523302 w 12192000"/>
                <a:gd name="connsiteY122" fmla="*/ 125412 h 3012550"/>
                <a:gd name="connsiteX123" fmla="*/ 6564577 w 12192000"/>
                <a:gd name="connsiteY123" fmla="*/ 141287 h 3012550"/>
                <a:gd name="connsiteX124" fmla="*/ 6610614 w 12192000"/>
                <a:gd name="connsiteY124" fmla="*/ 155575 h 3012550"/>
                <a:gd name="connsiteX125" fmla="*/ 6663002 w 12192000"/>
                <a:gd name="connsiteY125" fmla="*/ 166687 h 3012550"/>
                <a:gd name="connsiteX126" fmla="*/ 6723327 w 12192000"/>
                <a:gd name="connsiteY126" fmla="*/ 174625 h 3012550"/>
                <a:gd name="connsiteX127" fmla="*/ 6781799 w 12192000"/>
                <a:gd name="connsiteY127" fmla="*/ 175985 h 3012550"/>
                <a:gd name="connsiteX128" fmla="*/ 6840271 w 12192000"/>
                <a:gd name="connsiteY128" fmla="*/ 174625 h 3012550"/>
                <a:gd name="connsiteX129" fmla="*/ 6900596 w 12192000"/>
                <a:gd name="connsiteY129" fmla="*/ 166687 h 3012550"/>
                <a:gd name="connsiteX130" fmla="*/ 6952983 w 12192000"/>
                <a:gd name="connsiteY130" fmla="*/ 155575 h 3012550"/>
                <a:gd name="connsiteX131" fmla="*/ 6999021 w 12192000"/>
                <a:gd name="connsiteY131" fmla="*/ 141287 h 3012550"/>
                <a:gd name="connsiteX132" fmla="*/ 7040296 w 12192000"/>
                <a:gd name="connsiteY132" fmla="*/ 125412 h 3012550"/>
                <a:gd name="connsiteX133" fmla="*/ 7076808 w 12192000"/>
                <a:gd name="connsiteY133" fmla="*/ 106362 h 3012550"/>
                <a:gd name="connsiteX134" fmla="*/ 7114908 w 12192000"/>
                <a:gd name="connsiteY134" fmla="*/ 87312 h 3012550"/>
                <a:gd name="connsiteX135" fmla="*/ 7153008 w 12192000"/>
                <a:gd name="connsiteY135" fmla="*/ 68262 h 3012550"/>
                <a:gd name="connsiteX136" fmla="*/ 7189521 w 12192000"/>
                <a:gd name="connsiteY136" fmla="*/ 52387 h 3012550"/>
                <a:gd name="connsiteX137" fmla="*/ 7230796 w 12192000"/>
                <a:gd name="connsiteY137" fmla="*/ 36512 h 3012550"/>
                <a:gd name="connsiteX138" fmla="*/ 7276833 w 12192000"/>
                <a:gd name="connsiteY138" fmla="*/ 20637 h 3012550"/>
                <a:gd name="connsiteX139" fmla="*/ 7329221 w 12192000"/>
                <a:gd name="connsiteY139" fmla="*/ 9525 h 3012550"/>
                <a:gd name="connsiteX140" fmla="*/ 7389546 w 12192000"/>
                <a:gd name="connsiteY140" fmla="*/ 3175 h 3012550"/>
                <a:gd name="connsiteX141" fmla="*/ 7457808 w 12192000"/>
                <a:gd name="connsiteY141" fmla="*/ 0 h 3012550"/>
                <a:gd name="connsiteX142" fmla="*/ 7526071 w 12192000"/>
                <a:gd name="connsiteY142" fmla="*/ 3175 h 3012550"/>
                <a:gd name="connsiteX143" fmla="*/ 7586396 w 12192000"/>
                <a:gd name="connsiteY143" fmla="*/ 9525 h 3012550"/>
                <a:gd name="connsiteX144" fmla="*/ 7638783 w 12192000"/>
                <a:gd name="connsiteY144" fmla="*/ 20637 h 3012550"/>
                <a:gd name="connsiteX145" fmla="*/ 7684821 w 12192000"/>
                <a:gd name="connsiteY145" fmla="*/ 36512 h 3012550"/>
                <a:gd name="connsiteX146" fmla="*/ 7726096 w 12192000"/>
                <a:gd name="connsiteY146" fmla="*/ 52387 h 3012550"/>
                <a:gd name="connsiteX147" fmla="*/ 7762608 w 12192000"/>
                <a:gd name="connsiteY147" fmla="*/ 68262 h 3012550"/>
                <a:gd name="connsiteX148" fmla="*/ 7800708 w 12192000"/>
                <a:gd name="connsiteY148" fmla="*/ 87312 h 3012550"/>
                <a:gd name="connsiteX149" fmla="*/ 7838808 w 12192000"/>
                <a:gd name="connsiteY149" fmla="*/ 106362 h 3012550"/>
                <a:gd name="connsiteX150" fmla="*/ 7875321 w 12192000"/>
                <a:gd name="connsiteY150" fmla="*/ 125412 h 3012550"/>
                <a:gd name="connsiteX151" fmla="*/ 7916596 w 12192000"/>
                <a:gd name="connsiteY151" fmla="*/ 141287 h 3012550"/>
                <a:gd name="connsiteX152" fmla="*/ 7962633 w 12192000"/>
                <a:gd name="connsiteY152" fmla="*/ 155575 h 3012550"/>
                <a:gd name="connsiteX153" fmla="*/ 8015021 w 12192000"/>
                <a:gd name="connsiteY153" fmla="*/ 166687 h 3012550"/>
                <a:gd name="connsiteX154" fmla="*/ 8075346 w 12192000"/>
                <a:gd name="connsiteY154" fmla="*/ 174625 h 3012550"/>
                <a:gd name="connsiteX155" fmla="*/ 8143608 w 12192000"/>
                <a:gd name="connsiteY155" fmla="*/ 176212 h 3012550"/>
                <a:gd name="connsiteX156" fmla="*/ 8211871 w 12192000"/>
                <a:gd name="connsiteY156" fmla="*/ 174625 h 3012550"/>
                <a:gd name="connsiteX157" fmla="*/ 8272196 w 12192000"/>
                <a:gd name="connsiteY157" fmla="*/ 166687 h 3012550"/>
                <a:gd name="connsiteX158" fmla="*/ 8324583 w 12192000"/>
                <a:gd name="connsiteY158" fmla="*/ 155575 h 3012550"/>
                <a:gd name="connsiteX159" fmla="*/ 8370621 w 12192000"/>
                <a:gd name="connsiteY159" fmla="*/ 141287 h 3012550"/>
                <a:gd name="connsiteX160" fmla="*/ 8411896 w 12192000"/>
                <a:gd name="connsiteY160" fmla="*/ 125412 h 3012550"/>
                <a:gd name="connsiteX161" fmla="*/ 8448408 w 12192000"/>
                <a:gd name="connsiteY161" fmla="*/ 106362 h 3012550"/>
                <a:gd name="connsiteX162" fmla="*/ 8486508 w 12192000"/>
                <a:gd name="connsiteY162" fmla="*/ 87312 h 3012550"/>
                <a:gd name="connsiteX163" fmla="*/ 8524608 w 12192000"/>
                <a:gd name="connsiteY163" fmla="*/ 68262 h 3012550"/>
                <a:gd name="connsiteX164" fmla="*/ 8561120 w 12192000"/>
                <a:gd name="connsiteY164" fmla="*/ 52387 h 3012550"/>
                <a:gd name="connsiteX165" fmla="*/ 8602396 w 12192000"/>
                <a:gd name="connsiteY165" fmla="*/ 36512 h 3012550"/>
                <a:gd name="connsiteX166" fmla="*/ 8648432 w 12192000"/>
                <a:gd name="connsiteY166" fmla="*/ 20637 h 3012550"/>
                <a:gd name="connsiteX167" fmla="*/ 8700820 w 12192000"/>
                <a:gd name="connsiteY167" fmla="*/ 9525 h 3012550"/>
                <a:gd name="connsiteX168" fmla="*/ 8761146 w 12192000"/>
                <a:gd name="connsiteY168" fmla="*/ 3175 h 3012550"/>
                <a:gd name="connsiteX169" fmla="*/ 8827820 w 12192000"/>
                <a:gd name="connsiteY169" fmla="*/ 0 h 3012550"/>
                <a:gd name="connsiteX170" fmla="*/ 8897670 w 12192000"/>
                <a:gd name="connsiteY170" fmla="*/ 3175 h 3012550"/>
                <a:gd name="connsiteX171" fmla="*/ 8957996 w 12192000"/>
                <a:gd name="connsiteY171" fmla="*/ 9525 h 3012550"/>
                <a:gd name="connsiteX172" fmla="*/ 9010382 w 12192000"/>
                <a:gd name="connsiteY172" fmla="*/ 20637 h 3012550"/>
                <a:gd name="connsiteX173" fmla="*/ 9056420 w 12192000"/>
                <a:gd name="connsiteY173" fmla="*/ 36512 h 3012550"/>
                <a:gd name="connsiteX174" fmla="*/ 9097696 w 12192000"/>
                <a:gd name="connsiteY174" fmla="*/ 52387 h 3012550"/>
                <a:gd name="connsiteX175" fmla="*/ 9134208 w 12192000"/>
                <a:gd name="connsiteY175" fmla="*/ 68262 h 3012550"/>
                <a:gd name="connsiteX176" fmla="*/ 9172308 w 12192000"/>
                <a:gd name="connsiteY176" fmla="*/ 87312 h 3012550"/>
                <a:gd name="connsiteX177" fmla="*/ 9210408 w 12192000"/>
                <a:gd name="connsiteY177" fmla="*/ 106362 h 3012550"/>
                <a:gd name="connsiteX178" fmla="*/ 9246920 w 12192000"/>
                <a:gd name="connsiteY178" fmla="*/ 125412 h 3012550"/>
                <a:gd name="connsiteX179" fmla="*/ 9288196 w 12192000"/>
                <a:gd name="connsiteY179" fmla="*/ 141287 h 3012550"/>
                <a:gd name="connsiteX180" fmla="*/ 9334232 w 12192000"/>
                <a:gd name="connsiteY180" fmla="*/ 155575 h 3012550"/>
                <a:gd name="connsiteX181" fmla="*/ 9386620 w 12192000"/>
                <a:gd name="connsiteY181" fmla="*/ 166687 h 3012550"/>
                <a:gd name="connsiteX182" fmla="*/ 9446946 w 12192000"/>
                <a:gd name="connsiteY182" fmla="*/ 174625 h 3012550"/>
                <a:gd name="connsiteX183" fmla="*/ 9515208 w 12192000"/>
                <a:gd name="connsiteY183" fmla="*/ 176212 h 3012550"/>
                <a:gd name="connsiteX184" fmla="*/ 9583470 w 12192000"/>
                <a:gd name="connsiteY184" fmla="*/ 174625 h 3012550"/>
                <a:gd name="connsiteX185" fmla="*/ 9643796 w 12192000"/>
                <a:gd name="connsiteY185" fmla="*/ 166687 h 3012550"/>
                <a:gd name="connsiteX186" fmla="*/ 9696182 w 12192000"/>
                <a:gd name="connsiteY186" fmla="*/ 155575 h 3012550"/>
                <a:gd name="connsiteX187" fmla="*/ 9742220 w 12192000"/>
                <a:gd name="connsiteY187" fmla="*/ 141287 h 3012550"/>
                <a:gd name="connsiteX188" fmla="*/ 9783496 w 12192000"/>
                <a:gd name="connsiteY188" fmla="*/ 125412 h 3012550"/>
                <a:gd name="connsiteX189" fmla="*/ 9820008 w 12192000"/>
                <a:gd name="connsiteY189" fmla="*/ 106362 h 3012550"/>
                <a:gd name="connsiteX190" fmla="*/ 9896208 w 12192000"/>
                <a:gd name="connsiteY190" fmla="*/ 68262 h 3012550"/>
                <a:gd name="connsiteX191" fmla="*/ 9932720 w 12192000"/>
                <a:gd name="connsiteY191" fmla="*/ 52387 h 3012550"/>
                <a:gd name="connsiteX192" fmla="*/ 9973996 w 12192000"/>
                <a:gd name="connsiteY192" fmla="*/ 36512 h 3012550"/>
                <a:gd name="connsiteX193" fmla="*/ 10020032 w 12192000"/>
                <a:gd name="connsiteY193" fmla="*/ 20637 h 3012550"/>
                <a:gd name="connsiteX194" fmla="*/ 10072420 w 12192000"/>
                <a:gd name="connsiteY194" fmla="*/ 9525 h 3012550"/>
                <a:gd name="connsiteX195" fmla="*/ 10132746 w 12192000"/>
                <a:gd name="connsiteY195" fmla="*/ 3175 h 3012550"/>
                <a:gd name="connsiteX196" fmla="*/ 10201008 w 12192000"/>
                <a:gd name="connsiteY196" fmla="*/ 0 h 3012550"/>
                <a:gd name="connsiteX197" fmla="*/ 10269270 w 12192000"/>
                <a:gd name="connsiteY197" fmla="*/ 3175 h 3012550"/>
                <a:gd name="connsiteX198" fmla="*/ 10329596 w 12192000"/>
                <a:gd name="connsiteY198" fmla="*/ 9525 h 3012550"/>
                <a:gd name="connsiteX199" fmla="*/ 10381982 w 12192000"/>
                <a:gd name="connsiteY199" fmla="*/ 20637 h 3012550"/>
                <a:gd name="connsiteX200" fmla="*/ 10428020 w 12192000"/>
                <a:gd name="connsiteY200" fmla="*/ 36512 h 3012550"/>
                <a:gd name="connsiteX201" fmla="*/ 10469296 w 12192000"/>
                <a:gd name="connsiteY201" fmla="*/ 52387 h 3012550"/>
                <a:gd name="connsiteX202" fmla="*/ 10505808 w 12192000"/>
                <a:gd name="connsiteY202" fmla="*/ 68262 h 3012550"/>
                <a:gd name="connsiteX203" fmla="*/ 10543908 w 12192000"/>
                <a:gd name="connsiteY203" fmla="*/ 87312 h 3012550"/>
                <a:gd name="connsiteX204" fmla="*/ 10582008 w 12192000"/>
                <a:gd name="connsiteY204" fmla="*/ 106362 h 3012550"/>
                <a:gd name="connsiteX205" fmla="*/ 10618520 w 12192000"/>
                <a:gd name="connsiteY205" fmla="*/ 125412 h 3012550"/>
                <a:gd name="connsiteX206" fmla="*/ 10659796 w 12192000"/>
                <a:gd name="connsiteY206" fmla="*/ 141287 h 3012550"/>
                <a:gd name="connsiteX207" fmla="*/ 10705832 w 12192000"/>
                <a:gd name="connsiteY207" fmla="*/ 155575 h 3012550"/>
                <a:gd name="connsiteX208" fmla="*/ 10758220 w 12192000"/>
                <a:gd name="connsiteY208" fmla="*/ 166687 h 3012550"/>
                <a:gd name="connsiteX209" fmla="*/ 10818546 w 12192000"/>
                <a:gd name="connsiteY209" fmla="*/ 174625 h 3012550"/>
                <a:gd name="connsiteX210" fmla="*/ 10886808 w 12192000"/>
                <a:gd name="connsiteY210" fmla="*/ 176212 h 3012550"/>
                <a:gd name="connsiteX211" fmla="*/ 10955070 w 12192000"/>
                <a:gd name="connsiteY211" fmla="*/ 174625 h 3012550"/>
                <a:gd name="connsiteX212" fmla="*/ 11015396 w 12192000"/>
                <a:gd name="connsiteY212" fmla="*/ 166687 h 3012550"/>
                <a:gd name="connsiteX213" fmla="*/ 11067782 w 12192000"/>
                <a:gd name="connsiteY213" fmla="*/ 155575 h 3012550"/>
                <a:gd name="connsiteX214" fmla="*/ 11113820 w 12192000"/>
                <a:gd name="connsiteY214" fmla="*/ 141287 h 3012550"/>
                <a:gd name="connsiteX215" fmla="*/ 11155096 w 12192000"/>
                <a:gd name="connsiteY215" fmla="*/ 125412 h 3012550"/>
                <a:gd name="connsiteX216" fmla="*/ 11191608 w 12192000"/>
                <a:gd name="connsiteY216" fmla="*/ 106362 h 3012550"/>
                <a:gd name="connsiteX217" fmla="*/ 11229708 w 12192000"/>
                <a:gd name="connsiteY217" fmla="*/ 87312 h 3012550"/>
                <a:gd name="connsiteX218" fmla="*/ 11267808 w 12192000"/>
                <a:gd name="connsiteY218" fmla="*/ 68262 h 3012550"/>
                <a:gd name="connsiteX219" fmla="*/ 11304320 w 12192000"/>
                <a:gd name="connsiteY219" fmla="*/ 52387 h 3012550"/>
                <a:gd name="connsiteX220" fmla="*/ 11345596 w 12192000"/>
                <a:gd name="connsiteY220" fmla="*/ 36512 h 3012550"/>
                <a:gd name="connsiteX221" fmla="*/ 11391632 w 12192000"/>
                <a:gd name="connsiteY221" fmla="*/ 20637 h 3012550"/>
                <a:gd name="connsiteX222" fmla="*/ 11444020 w 12192000"/>
                <a:gd name="connsiteY222" fmla="*/ 9525 h 3012550"/>
                <a:gd name="connsiteX223" fmla="*/ 11504346 w 12192000"/>
                <a:gd name="connsiteY223" fmla="*/ 3175 h 3012550"/>
                <a:gd name="connsiteX224" fmla="*/ 11572608 w 12192000"/>
                <a:gd name="connsiteY224" fmla="*/ 0 h 3012550"/>
                <a:gd name="connsiteX225" fmla="*/ 11640870 w 12192000"/>
                <a:gd name="connsiteY225" fmla="*/ 3175 h 3012550"/>
                <a:gd name="connsiteX226" fmla="*/ 11701196 w 12192000"/>
                <a:gd name="connsiteY226" fmla="*/ 9525 h 3012550"/>
                <a:gd name="connsiteX227" fmla="*/ 11753582 w 12192000"/>
                <a:gd name="connsiteY227" fmla="*/ 20637 h 3012550"/>
                <a:gd name="connsiteX228" fmla="*/ 11799620 w 12192000"/>
                <a:gd name="connsiteY228" fmla="*/ 36512 h 3012550"/>
                <a:gd name="connsiteX229" fmla="*/ 11840896 w 12192000"/>
                <a:gd name="connsiteY229" fmla="*/ 52387 h 3012550"/>
                <a:gd name="connsiteX230" fmla="*/ 11877408 w 12192000"/>
                <a:gd name="connsiteY230" fmla="*/ 68262 h 3012550"/>
                <a:gd name="connsiteX231" fmla="*/ 11915508 w 12192000"/>
                <a:gd name="connsiteY231" fmla="*/ 87312 h 3012550"/>
                <a:gd name="connsiteX232" fmla="*/ 11953608 w 12192000"/>
                <a:gd name="connsiteY232" fmla="*/ 106362 h 3012550"/>
                <a:gd name="connsiteX233" fmla="*/ 11990120 w 12192000"/>
                <a:gd name="connsiteY233" fmla="*/ 125412 h 3012550"/>
                <a:gd name="connsiteX234" fmla="*/ 12031396 w 12192000"/>
                <a:gd name="connsiteY234" fmla="*/ 141287 h 3012550"/>
                <a:gd name="connsiteX235" fmla="*/ 12077432 w 12192000"/>
                <a:gd name="connsiteY235" fmla="*/ 155575 h 3012550"/>
                <a:gd name="connsiteX236" fmla="*/ 12129820 w 12192000"/>
                <a:gd name="connsiteY236" fmla="*/ 166688 h 3012550"/>
                <a:gd name="connsiteX237" fmla="*/ 12190146 w 12192000"/>
                <a:gd name="connsiteY237" fmla="*/ 174625 h 3012550"/>
                <a:gd name="connsiteX238" fmla="*/ 12192000 w 12192000"/>
                <a:gd name="connsiteY238" fmla="*/ 174668 h 3012550"/>
                <a:gd name="connsiteX239" fmla="*/ 12192000 w 12192000"/>
                <a:gd name="connsiteY239" fmla="*/ 319046 h 3012550"/>
                <a:gd name="connsiteX240" fmla="*/ 12192000 w 12192000"/>
                <a:gd name="connsiteY240" fmla="*/ 319047 h 3012550"/>
                <a:gd name="connsiteX241" fmla="*/ 12192000 w 12192000"/>
                <a:gd name="connsiteY241" fmla="*/ 463425 h 3012550"/>
                <a:gd name="connsiteX242" fmla="*/ 12192000 w 12192000"/>
                <a:gd name="connsiteY242" fmla="*/ 885826 h 3012550"/>
                <a:gd name="connsiteX243" fmla="*/ 12192000 w 12192000"/>
                <a:gd name="connsiteY243" fmla="*/ 1030204 h 3012550"/>
                <a:gd name="connsiteX244" fmla="*/ 12192000 w 12192000"/>
                <a:gd name="connsiteY244" fmla="*/ 1030205 h 3012550"/>
                <a:gd name="connsiteX245" fmla="*/ 12192000 w 12192000"/>
                <a:gd name="connsiteY245" fmla="*/ 1174583 h 3012550"/>
                <a:gd name="connsiteX246" fmla="*/ 12192000 w 12192000"/>
                <a:gd name="connsiteY246" fmla="*/ 1698100 h 3012550"/>
                <a:gd name="connsiteX247" fmla="*/ 12192000 w 12192000"/>
                <a:gd name="connsiteY247" fmla="*/ 1787292 h 3012550"/>
                <a:gd name="connsiteX248" fmla="*/ 12192000 w 12192000"/>
                <a:gd name="connsiteY248" fmla="*/ 1931670 h 3012550"/>
                <a:gd name="connsiteX249" fmla="*/ 12192000 w 12192000"/>
                <a:gd name="connsiteY249" fmla="*/ 1931671 h 3012550"/>
                <a:gd name="connsiteX250" fmla="*/ 12192000 w 12192000"/>
                <a:gd name="connsiteY250" fmla="*/ 2076049 h 3012550"/>
                <a:gd name="connsiteX251" fmla="*/ 12192000 w 12192000"/>
                <a:gd name="connsiteY251" fmla="*/ 3012550 h 3012550"/>
                <a:gd name="connsiteX252" fmla="*/ 12191997 w 12192000"/>
                <a:gd name="connsiteY252" fmla="*/ 3012550 h 3012550"/>
                <a:gd name="connsiteX253" fmla="*/ 1 w 12192000"/>
                <a:gd name="connsiteY253" fmla="*/ 3012550 h 3012550"/>
                <a:gd name="connsiteX254" fmla="*/ 0 w 12192000"/>
                <a:gd name="connsiteY254" fmla="*/ 3012550 h 3012550"/>
                <a:gd name="connsiteX255" fmla="*/ 0 w 12192000"/>
                <a:gd name="connsiteY255" fmla="*/ 2076049 h 3012550"/>
                <a:gd name="connsiteX256" fmla="*/ 0 w 12192000"/>
                <a:gd name="connsiteY256" fmla="*/ 1931671 h 3012550"/>
                <a:gd name="connsiteX257" fmla="*/ 0 w 12192000"/>
                <a:gd name="connsiteY257" fmla="*/ 1931670 h 3012550"/>
                <a:gd name="connsiteX258" fmla="*/ 0 w 12192000"/>
                <a:gd name="connsiteY258" fmla="*/ 1787292 h 3012550"/>
                <a:gd name="connsiteX259" fmla="*/ 0 w 12192000"/>
                <a:gd name="connsiteY259" fmla="*/ 1698100 h 3012550"/>
                <a:gd name="connsiteX260" fmla="*/ 0 w 12192000"/>
                <a:gd name="connsiteY260" fmla="*/ 1174583 h 3012550"/>
                <a:gd name="connsiteX261" fmla="*/ 0 w 12192000"/>
                <a:gd name="connsiteY261" fmla="*/ 1030205 h 3012550"/>
                <a:gd name="connsiteX262" fmla="*/ 0 w 12192000"/>
                <a:gd name="connsiteY262" fmla="*/ 1030204 h 3012550"/>
                <a:gd name="connsiteX263" fmla="*/ 0 w 12192000"/>
                <a:gd name="connsiteY263" fmla="*/ 885826 h 3012550"/>
                <a:gd name="connsiteX264" fmla="*/ 0 w 12192000"/>
                <a:gd name="connsiteY264" fmla="*/ 463425 h 3012550"/>
                <a:gd name="connsiteX265" fmla="*/ 0 w 12192000"/>
                <a:gd name="connsiteY265" fmla="*/ 319047 h 3012550"/>
                <a:gd name="connsiteX266" fmla="*/ 0 w 12192000"/>
                <a:gd name="connsiteY266" fmla="*/ 319046 h 3012550"/>
                <a:gd name="connsiteX267" fmla="*/ 0 w 12192000"/>
                <a:gd name="connsiteY267" fmla="*/ 174668 h 3012550"/>
                <a:gd name="connsiteX268" fmla="*/ 1852 w 12192000"/>
                <a:gd name="connsiteY268" fmla="*/ 174625 h 3012550"/>
                <a:gd name="connsiteX269" fmla="*/ 62177 w 12192000"/>
                <a:gd name="connsiteY269" fmla="*/ 166687 h 3012550"/>
                <a:gd name="connsiteX270" fmla="*/ 114564 w 12192000"/>
                <a:gd name="connsiteY270" fmla="*/ 155575 h 3012550"/>
                <a:gd name="connsiteX271" fmla="*/ 160602 w 12192000"/>
                <a:gd name="connsiteY271" fmla="*/ 141287 h 3012550"/>
                <a:gd name="connsiteX272" fmla="*/ 201877 w 12192000"/>
                <a:gd name="connsiteY272" fmla="*/ 125412 h 3012550"/>
                <a:gd name="connsiteX273" fmla="*/ 238389 w 12192000"/>
                <a:gd name="connsiteY273" fmla="*/ 106362 h 3012550"/>
                <a:gd name="connsiteX274" fmla="*/ 276489 w 12192000"/>
                <a:gd name="connsiteY274" fmla="*/ 87312 h 3012550"/>
                <a:gd name="connsiteX275" fmla="*/ 314589 w 12192000"/>
                <a:gd name="connsiteY275" fmla="*/ 68262 h 3012550"/>
                <a:gd name="connsiteX276" fmla="*/ 351102 w 12192000"/>
                <a:gd name="connsiteY276" fmla="*/ 52387 h 3012550"/>
                <a:gd name="connsiteX277" fmla="*/ 392377 w 12192000"/>
                <a:gd name="connsiteY277" fmla="*/ 36512 h 3012550"/>
                <a:gd name="connsiteX278" fmla="*/ 438414 w 12192000"/>
                <a:gd name="connsiteY278" fmla="*/ 20637 h 3012550"/>
                <a:gd name="connsiteX279" fmla="*/ 490802 w 12192000"/>
                <a:gd name="connsiteY279" fmla="*/ 9525 h 3012550"/>
                <a:gd name="connsiteX280" fmla="*/ 551127 w 12192000"/>
                <a:gd name="connsiteY280" fmla="*/ 3175 h 301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92000" h="301255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6"/>
                  </a:lnTo>
                  <a:lnTo>
                    <a:pt x="12192000" y="319047"/>
                  </a:lnTo>
                  <a:lnTo>
                    <a:pt x="12192000" y="463425"/>
                  </a:lnTo>
                  <a:lnTo>
                    <a:pt x="12192000" y="885826"/>
                  </a:lnTo>
                  <a:lnTo>
                    <a:pt x="12192000" y="1030204"/>
                  </a:lnTo>
                  <a:lnTo>
                    <a:pt x="12192000" y="1030205"/>
                  </a:lnTo>
                  <a:lnTo>
                    <a:pt x="12192000" y="1174583"/>
                  </a:lnTo>
                  <a:lnTo>
                    <a:pt x="12192000" y="1698100"/>
                  </a:lnTo>
                  <a:lnTo>
                    <a:pt x="12192000" y="1787292"/>
                  </a:lnTo>
                  <a:lnTo>
                    <a:pt x="12192000" y="1931670"/>
                  </a:lnTo>
                  <a:lnTo>
                    <a:pt x="12192000" y="1931671"/>
                  </a:lnTo>
                  <a:lnTo>
                    <a:pt x="12192000" y="2076049"/>
                  </a:lnTo>
                  <a:lnTo>
                    <a:pt x="12192000" y="3012550"/>
                  </a:lnTo>
                  <a:lnTo>
                    <a:pt x="12191997" y="3012550"/>
                  </a:lnTo>
                  <a:lnTo>
                    <a:pt x="1" y="3012550"/>
                  </a:lnTo>
                  <a:lnTo>
                    <a:pt x="0" y="3012550"/>
                  </a:lnTo>
                  <a:lnTo>
                    <a:pt x="0" y="2076049"/>
                  </a:lnTo>
                  <a:lnTo>
                    <a:pt x="0" y="1931671"/>
                  </a:lnTo>
                  <a:lnTo>
                    <a:pt x="0" y="1931670"/>
                  </a:lnTo>
                  <a:lnTo>
                    <a:pt x="0" y="1787292"/>
                  </a:lnTo>
                  <a:lnTo>
                    <a:pt x="0" y="1698100"/>
                  </a:lnTo>
                  <a:lnTo>
                    <a:pt x="0" y="1174583"/>
                  </a:lnTo>
                  <a:lnTo>
                    <a:pt x="0" y="1030205"/>
                  </a:lnTo>
                  <a:lnTo>
                    <a:pt x="0" y="1030204"/>
                  </a:lnTo>
                  <a:lnTo>
                    <a:pt x="0" y="885826"/>
                  </a:lnTo>
                  <a:lnTo>
                    <a:pt x="0" y="463425"/>
                  </a:lnTo>
                  <a:lnTo>
                    <a:pt x="0" y="319047"/>
                  </a:lnTo>
                  <a:lnTo>
                    <a:pt x="0" y="31904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ítulo 1">
            <a:extLst>
              <a:ext uri="{FF2B5EF4-FFF2-40B4-BE49-F238E27FC236}">
                <a16:creationId xmlns:a16="http://schemas.microsoft.com/office/drawing/2014/main" id="{EC7140EA-6BFF-4492-AFB1-977922D445AE}"/>
              </a:ext>
            </a:extLst>
          </p:cNvPr>
          <p:cNvSpPr>
            <a:spLocks noGrp="1"/>
          </p:cNvSpPr>
          <p:nvPr>
            <p:ph type="title"/>
          </p:nvPr>
        </p:nvSpPr>
        <p:spPr>
          <a:xfrm>
            <a:off x="1580257" y="4334175"/>
            <a:ext cx="9031484" cy="1159200"/>
          </a:xfrm>
        </p:spPr>
        <p:txBody>
          <a:bodyPr vert="horz" lIns="91440" tIns="45720" rIns="91440" bIns="45720" rtlCol="0" anchor="b">
            <a:normAutofit/>
          </a:bodyPr>
          <a:lstStyle/>
          <a:p>
            <a:pPr algn="ctr"/>
            <a:r>
              <a:rPr lang="en-US" kern="1200" dirty="0">
                <a:solidFill>
                  <a:schemeClr val="bg1"/>
                </a:solidFill>
                <a:latin typeface="Broadway" panose="04040905080B02020502" pitchFamily="82" charset="0"/>
              </a:rPr>
              <a:t>.hide()</a:t>
            </a:r>
          </a:p>
        </p:txBody>
      </p:sp>
      <p:sp>
        <p:nvSpPr>
          <p:cNvPr id="3" name="Marcador de contenido 2">
            <a:extLst>
              <a:ext uri="{FF2B5EF4-FFF2-40B4-BE49-F238E27FC236}">
                <a16:creationId xmlns:a16="http://schemas.microsoft.com/office/drawing/2014/main" id="{97544601-DE29-493C-A0C8-C374DB36CB46}"/>
              </a:ext>
            </a:extLst>
          </p:cNvPr>
          <p:cNvSpPr>
            <a:spLocks noGrp="1"/>
          </p:cNvSpPr>
          <p:nvPr>
            <p:ph idx="1"/>
          </p:nvPr>
        </p:nvSpPr>
        <p:spPr>
          <a:xfrm>
            <a:off x="2073314" y="5493376"/>
            <a:ext cx="8045373" cy="742279"/>
          </a:xfrm>
        </p:spPr>
        <p:txBody>
          <a:bodyPr vert="horz" lIns="91440" tIns="45720" rIns="91440" bIns="45720" rtlCol="0" anchor="ctr">
            <a:normAutofit/>
          </a:bodyPr>
          <a:lstStyle/>
          <a:p>
            <a:pPr marL="0" indent="0" algn="ctr">
              <a:buNone/>
            </a:pPr>
            <a:r>
              <a:rPr lang="en-US" sz="2000" b="0" kern="1200">
                <a:solidFill>
                  <a:schemeClr val="bg1">
                    <a:alpha val="60000"/>
                  </a:schemeClr>
                </a:solidFill>
                <a:effectLst/>
                <a:latin typeface="+mn-lt"/>
                <a:ea typeface="+mn-ea"/>
                <a:cs typeface="+mn-cs"/>
              </a:rPr>
              <a:t>Oculte los elementos coincidentes</a:t>
            </a:r>
            <a:r>
              <a:rPr lang="en-US" sz="2000" b="0" i="1" kern="1200">
                <a:solidFill>
                  <a:schemeClr val="bg1">
                    <a:alpha val="60000"/>
                  </a:schemeClr>
                </a:solidFill>
                <a:effectLst/>
                <a:latin typeface="+mn-lt"/>
                <a:ea typeface="+mn-ea"/>
                <a:cs typeface="+mn-cs"/>
              </a:rPr>
              <a:t>.</a:t>
            </a:r>
            <a:endParaRPr lang="en-US" sz="2000" kern="1200">
              <a:solidFill>
                <a:schemeClr val="bg1">
                  <a:alpha val="60000"/>
                </a:schemeClr>
              </a:solidFill>
              <a:latin typeface="+mn-lt"/>
              <a:ea typeface="+mn-ea"/>
              <a:cs typeface="+mn-cs"/>
            </a:endParaRPr>
          </a:p>
        </p:txBody>
      </p:sp>
      <p:pic>
        <p:nvPicPr>
          <p:cNvPr id="6" name="Imagen 5">
            <a:extLst>
              <a:ext uri="{FF2B5EF4-FFF2-40B4-BE49-F238E27FC236}">
                <a16:creationId xmlns:a16="http://schemas.microsoft.com/office/drawing/2014/main" id="{E4E67542-CC71-4E04-9B1C-1E455245EF2E}"/>
              </a:ext>
            </a:extLst>
          </p:cNvPr>
          <p:cNvPicPr>
            <a:picLocks noChangeAspect="1"/>
          </p:cNvPicPr>
          <p:nvPr/>
        </p:nvPicPr>
        <p:blipFill>
          <a:blip r:embed="rId2"/>
          <a:stretch>
            <a:fillRect/>
          </a:stretch>
        </p:blipFill>
        <p:spPr>
          <a:xfrm>
            <a:off x="644407" y="1532396"/>
            <a:ext cx="10903186" cy="1090318"/>
          </a:xfrm>
          <a:prstGeom prst="rect">
            <a:avLst/>
          </a:prstGeom>
        </p:spPr>
      </p:pic>
      <p:sp>
        <p:nvSpPr>
          <p:cNvPr id="4" name="Marcador de pie de página 3">
            <a:extLst>
              <a:ext uri="{FF2B5EF4-FFF2-40B4-BE49-F238E27FC236}">
                <a16:creationId xmlns:a16="http://schemas.microsoft.com/office/drawing/2014/main" id="{C58EC46D-411B-489A-90E7-8F83CA3CC491}"/>
              </a:ext>
            </a:extLst>
          </p:cNvPr>
          <p:cNvSpPr>
            <a:spLocks noGrp="1"/>
          </p:cNvSpPr>
          <p:nvPr>
            <p:ph type="ftr" sz="quarter" idx="11"/>
          </p:nvPr>
        </p:nvSpPr>
        <p:spPr>
          <a:xfrm>
            <a:off x="3571539" y="6375679"/>
            <a:ext cx="5048922" cy="345796"/>
          </a:xfrm>
        </p:spPr>
        <p:txBody>
          <a:bodyPr vert="horz" lIns="91440" tIns="45720" rIns="91440" bIns="45720" rtlCol="0" anchor="ctr">
            <a:normAutofit/>
          </a:bodyPr>
          <a:lstStyle/>
          <a:p>
            <a:pPr>
              <a:spcAft>
                <a:spcPts val="600"/>
              </a:spcAft>
            </a:pPr>
            <a:r>
              <a:rPr lang="en-US" kern="1200">
                <a:solidFill>
                  <a:schemeClr val="bg1">
                    <a:alpha val="60000"/>
                  </a:schemeClr>
                </a:solidFill>
                <a:latin typeface="+mn-lt"/>
                <a:ea typeface="+mn-ea"/>
                <a:cs typeface="+mn-cs"/>
              </a:rPr>
              <a:t>INSTRUCTORA : GABRIELA MENDOZA LANCHE</a:t>
            </a:r>
          </a:p>
        </p:txBody>
      </p:sp>
      <p:pic>
        <p:nvPicPr>
          <p:cNvPr id="8" name="Imagen 7">
            <a:extLst>
              <a:ext uri="{FF2B5EF4-FFF2-40B4-BE49-F238E27FC236}">
                <a16:creationId xmlns:a16="http://schemas.microsoft.com/office/drawing/2014/main" id="{A87DBE5D-A2FC-4415-BF74-27163AEE04B3}"/>
              </a:ext>
            </a:extLst>
          </p:cNvPr>
          <p:cNvPicPr>
            <a:picLocks noChangeAspect="1"/>
          </p:cNvPicPr>
          <p:nvPr/>
        </p:nvPicPr>
        <p:blipFill>
          <a:blip r:embed="rId3"/>
          <a:stretch>
            <a:fillRect/>
          </a:stretch>
        </p:blipFill>
        <p:spPr>
          <a:xfrm>
            <a:off x="644407" y="1077113"/>
            <a:ext cx="10976093" cy="2524125"/>
          </a:xfrm>
          <a:prstGeom prst="rect">
            <a:avLst/>
          </a:prstGeom>
        </p:spPr>
      </p:pic>
      <p:pic>
        <p:nvPicPr>
          <p:cNvPr id="21" name="Imagen 20">
            <a:extLst>
              <a:ext uri="{FF2B5EF4-FFF2-40B4-BE49-F238E27FC236}">
                <a16:creationId xmlns:a16="http://schemas.microsoft.com/office/drawing/2014/main" id="{319E686B-F746-4A94-AF6E-6D12FBFD8561}"/>
              </a:ext>
            </a:extLst>
          </p:cNvPr>
          <p:cNvPicPr>
            <a:picLocks noChangeAspect="1"/>
          </p:cNvPicPr>
          <p:nvPr/>
        </p:nvPicPr>
        <p:blipFill>
          <a:blip r:embed="rId4"/>
          <a:stretch>
            <a:fillRect/>
          </a:stretch>
        </p:blipFill>
        <p:spPr>
          <a:xfrm>
            <a:off x="5970802" y="1"/>
            <a:ext cx="6221196" cy="6858000"/>
          </a:xfrm>
          <a:prstGeom prst="rect">
            <a:avLst/>
          </a:prstGeom>
        </p:spPr>
      </p:pic>
      <p:pic>
        <p:nvPicPr>
          <p:cNvPr id="23" name="Imagen 22">
            <a:extLst>
              <a:ext uri="{FF2B5EF4-FFF2-40B4-BE49-F238E27FC236}">
                <a16:creationId xmlns:a16="http://schemas.microsoft.com/office/drawing/2014/main" id="{B4EA8C1C-467A-4177-803F-FA2C0D5D693D}"/>
              </a:ext>
            </a:extLst>
          </p:cNvPr>
          <p:cNvPicPr>
            <a:picLocks noChangeAspect="1"/>
          </p:cNvPicPr>
          <p:nvPr/>
        </p:nvPicPr>
        <p:blipFill>
          <a:blip r:embed="rId5"/>
          <a:stretch>
            <a:fillRect/>
          </a:stretch>
        </p:blipFill>
        <p:spPr>
          <a:xfrm>
            <a:off x="-36217" y="10633"/>
            <a:ext cx="6007019" cy="6857999"/>
          </a:xfrm>
          <a:prstGeom prst="rect">
            <a:avLst/>
          </a:prstGeom>
        </p:spPr>
      </p:pic>
    </p:spTree>
    <p:extLst>
      <p:ext uri="{BB962C8B-B14F-4D97-AF65-F5344CB8AC3E}">
        <p14:creationId xmlns:p14="http://schemas.microsoft.com/office/powerpoint/2010/main" val="915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02A48C0-2FC7-4DAF-81AE-BFC1D2AA8F94}"/>
              </a:ext>
            </a:extLst>
          </p:cNvPr>
          <p:cNvSpPr>
            <a:spLocks noGrp="1"/>
          </p:cNvSpPr>
          <p:nvPr>
            <p:ph type="title"/>
          </p:nvPr>
        </p:nvSpPr>
        <p:spPr>
          <a:xfrm>
            <a:off x="767290" y="1780661"/>
            <a:ext cx="3582073" cy="1463472"/>
          </a:xfrm>
        </p:spPr>
        <p:txBody>
          <a:bodyPr anchor="t">
            <a:normAutofit fontScale="90000"/>
          </a:bodyPr>
          <a:lstStyle/>
          <a:p>
            <a:r>
              <a:rPr lang="es-MX" sz="4100" dirty="0">
                <a:solidFill>
                  <a:schemeClr val="bg1"/>
                </a:solidFill>
                <a:latin typeface="Broadway" panose="04040905080B02020502" pitchFamily="82" charset="0"/>
              </a:rPr>
              <a:t>EJERCICIOS CON SHOW &amp; HIDE</a:t>
            </a:r>
            <a:endParaRPr lang="en-US" sz="4100" dirty="0">
              <a:solidFill>
                <a:schemeClr val="bg1"/>
              </a:solidFill>
              <a:latin typeface="Broadway" panose="04040905080B02020502" pitchFamily="82" charset="0"/>
            </a:endParaRPr>
          </a:p>
        </p:txBody>
      </p:sp>
      <p:grpSp>
        <p:nvGrpSpPr>
          <p:cNvPr id="15" name="Group 14">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6"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26E4E1AB-7EB2-4882-BB2A-F8C17ED13590}"/>
              </a:ext>
            </a:extLst>
          </p:cNvPr>
          <p:cNvSpPr>
            <a:spLocks noGrp="1"/>
          </p:cNvSpPr>
          <p:nvPr>
            <p:ph idx="1"/>
          </p:nvPr>
        </p:nvSpPr>
        <p:spPr>
          <a:xfrm>
            <a:off x="767290" y="3383121"/>
            <a:ext cx="3582072" cy="2793251"/>
          </a:xfrm>
        </p:spPr>
        <p:txBody>
          <a:bodyPr anchor="t">
            <a:normAutofit/>
          </a:bodyPr>
          <a:lstStyle/>
          <a:p>
            <a:pPr marL="0" indent="0" algn="just">
              <a:buNone/>
            </a:pPr>
            <a:r>
              <a:rPr lang="es-MX" sz="2000" dirty="0">
                <a:solidFill>
                  <a:schemeClr val="bg1"/>
                </a:solidFill>
              </a:rPr>
              <a:t>1.-Crear un programa que muestre tus datos (Nombre, sexo, edad, lugar de nacimiento y ocupación) Colocar 2 botones, 1 para mostrar y otro para ocultar. </a:t>
            </a:r>
            <a:endParaRPr lang="en-US" sz="2000" dirty="0">
              <a:solidFill>
                <a:schemeClr val="bg1"/>
              </a:solidFill>
            </a:endParaRPr>
          </a:p>
        </p:txBody>
      </p:sp>
      <p:pic>
        <p:nvPicPr>
          <p:cNvPr id="6" name="Imagen 5" descr="Una caricatura de una persona&#10;&#10;Descripción generada automáticamente con confianza media">
            <a:extLst>
              <a:ext uri="{FF2B5EF4-FFF2-40B4-BE49-F238E27FC236}">
                <a16:creationId xmlns:a16="http://schemas.microsoft.com/office/drawing/2014/main" id="{DB678E1C-65C2-42DA-8133-9DD3846F1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618" y="903730"/>
            <a:ext cx="6098600" cy="4472307"/>
          </a:xfrm>
          <a:prstGeom prst="rect">
            <a:avLst/>
          </a:prstGeom>
        </p:spPr>
      </p:pic>
    </p:spTree>
    <p:extLst>
      <p:ext uri="{BB962C8B-B14F-4D97-AF65-F5344CB8AC3E}">
        <p14:creationId xmlns:p14="http://schemas.microsoft.com/office/powerpoint/2010/main" val="1384131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Una caricatura de una persona&#10;&#10;Descripción generada automáticamente con confianza media">
            <a:extLst>
              <a:ext uri="{FF2B5EF4-FFF2-40B4-BE49-F238E27FC236}">
                <a16:creationId xmlns:a16="http://schemas.microsoft.com/office/drawing/2014/main" id="{DB678E1C-65C2-42DA-8133-9DD3846F1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985" y="2276125"/>
            <a:ext cx="4260814" cy="3124596"/>
          </a:xfrm>
          <a:prstGeom prst="rect">
            <a:avLst/>
          </a:prstGeom>
        </p:spPr>
      </p:pic>
      <p:sp>
        <p:nvSpPr>
          <p:cNvPr id="24" name="Freeform: Shape 23">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D02A48C0-2FC7-4DAF-81AE-BFC1D2AA8F94}"/>
              </a:ext>
            </a:extLst>
          </p:cNvPr>
          <p:cNvSpPr>
            <a:spLocks noGrp="1"/>
          </p:cNvSpPr>
          <p:nvPr>
            <p:ph type="title"/>
          </p:nvPr>
        </p:nvSpPr>
        <p:spPr>
          <a:xfrm>
            <a:off x="838199" y="365125"/>
            <a:ext cx="5529943" cy="1325563"/>
          </a:xfrm>
        </p:spPr>
        <p:txBody>
          <a:bodyPr>
            <a:normAutofit/>
          </a:bodyPr>
          <a:lstStyle/>
          <a:p>
            <a:r>
              <a:rPr lang="es-MX">
                <a:latin typeface="Broadway" panose="04040905080B02020502" pitchFamily="82" charset="0"/>
              </a:rPr>
              <a:t>EJERCICIOS CON SHOW</a:t>
            </a:r>
            <a:endParaRPr lang="en-US">
              <a:latin typeface="Broadway" panose="04040905080B02020502" pitchFamily="82" charset="0"/>
            </a:endParaRPr>
          </a:p>
        </p:txBody>
      </p:sp>
      <p:sp>
        <p:nvSpPr>
          <p:cNvPr id="3" name="Marcador de contenido 2">
            <a:extLst>
              <a:ext uri="{FF2B5EF4-FFF2-40B4-BE49-F238E27FC236}">
                <a16:creationId xmlns:a16="http://schemas.microsoft.com/office/drawing/2014/main" id="{26E4E1AB-7EB2-4882-BB2A-F8C17ED13590}"/>
              </a:ext>
            </a:extLst>
          </p:cNvPr>
          <p:cNvSpPr>
            <a:spLocks noGrp="1"/>
          </p:cNvSpPr>
          <p:nvPr>
            <p:ph idx="1"/>
          </p:nvPr>
        </p:nvSpPr>
        <p:spPr>
          <a:xfrm>
            <a:off x="838199" y="1825625"/>
            <a:ext cx="4128169" cy="3399518"/>
          </a:xfrm>
        </p:spPr>
        <p:txBody>
          <a:bodyPr>
            <a:normAutofit/>
          </a:bodyPr>
          <a:lstStyle/>
          <a:p>
            <a:pPr marL="0" indent="0">
              <a:buNone/>
            </a:pPr>
            <a:r>
              <a:rPr lang="es-MX" sz="2000"/>
              <a:t>1.-Crear un programa que muestre un mensaje oculto en pantalla que diga “Hola, soy un mensaje oculto”.</a:t>
            </a:r>
          </a:p>
          <a:p>
            <a:pPr marL="0" indent="0">
              <a:buNone/>
            </a:pPr>
            <a:r>
              <a:rPr lang="es-MX" sz="2000"/>
              <a:t>Colocar un botón en pantalla para mostrar el mensaje.</a:t>
            </a:r>
            <a:endParaRPr lang="en-US" sz="2000"/>
          </a:p>
        </p:txBody>
      </p:sp>
    </p:spTree>
    <p:extLst>
      <p:ext uri="{BB962C8B-B14F-4D97-AF65-F5344CB8AC3E}">
        <p14:creationId xmlns:p14="http://schemas.microsoft.com/office/powerpoint/2010/main" val="126999755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75F4079-5CB2-4DC5-B024-7C213C341C01}"/>
              </a:ext>
            </a:extLst>
          </p:cNvPr>
          <p:cNvSpPr>
            <a:spLocks noGrp="1"/>
          </p:cNvSpPr>
          <p:nvPr>
            <p:ph type="title"/>
          </p:nvPr>
        </p:nvSpPr>
        <p:spPr>
          <a:xfrm>
            <a:off x="3832" y="38739"/>
            <a:ext cx="3438012" cy="485306"/>
          </a:xfrm>
        </p:spPr>
        <p:txBody>
          <a:bodyPr anchor="t">
            <a:normAutofit/>
          </a:bodyPr>
          <a:lstStyle/>
          <a:p>
            <a:r>
              <a:rPr lang="es-MX" sz="2000" dirty="0">
                <a:solidFill>
                  <a:schemeClr val="bg1"/>
                </a:solidFill>
                <a:latin typeface="Broadway" panose="04040905080B02020502" pitchFamily="82" charset="0"/>
              </a:rPr>
              <a:t>ITERAR ELEMENTOS</a:t>
            </a:r>
            <a:endParaRPr lang="en-US" sz="2000" dirty="0">
              <a:solidFill>
                <a:schemeClr val="bg1"/>
              </a:solidFill>
              <a:latin typeface="Broadway" panose="04040905080B02020502" pitchFamily="82" charset="0"/>
            </a:endParaRPr>
          </a:p>
        </p:txBody>
      </p:sp>
      <p:grpSp>
        <p:nvGrpSpPr>
          <p:cNvPr id="16" name="Group 1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13EABBFD-4A7A-435C-98CD-F890D277400E}"/>
              </a:ext>
            </a:extLst>
          </p:cNvPr>
          <p:cNvSpPr>
            <a:spLocks noGrp="1"/>
          </p:cNvSpPr>
          <p:nvPr>
            <p:ph idx="1"/>
          </p:nvPr>
        </p:nvSpPr>
        <p:spPr>
          <a:xfrm>
            <a:off x="-68199" y="1611341"/>
            <a:ext cx="4752035" cy="485306"/>
          </a:xfrm>
        </p:spPr>
        <p:txBody>
          <a:bodyPr anchor="t">
            <a:normAutofit/>
          </a:bodyPr>
          <a:lstStyle/>
          <a:p>
            <a:pPr marL="0" indent="0" algn="ctr">
              <a:buNone/>
            </a:pPr>
            <a:r>
              <a:rPr lang="en-US" sz="1800" b="1" i="0" dirty="0">
                <a:solidFill>
                  <a:schemeClr val="bg1"/>
                </a:solidFill>
                <a:effectLst/>
              </a:rPr>
              <a:t>$(selector).each(function(</a:t>
            </a:r>
            <a:r>
              <a:rPr lang="en-US" sz="1800" b="1" i="0" dirty="0" err="1">
                <a:solidFill>
                  <a:schemeClr val="bg1"/>
                </a:solidFill>
                <a:effectLst/>
              </a:rPr>
              <a:t>index,element</a:t>
            </a:r>
            <a:r>
              <a:rPr lang="en-US" sz="1800" b="1" i="0" dirty="0">
                <a:solidFill>
                  <a:schemeClr val="bg1"/>
                </a:solidFill>
                <a:effectLst/>
              </a:rPr>
              <a:t>));</a:t>
            </a:r>
          </a:p>
          <a:p>
            <a:pPr marL="0" indent="0" algn="ctr">
              <a:buNone/>
            </a:pPr>
            <a:endParaRPr lang="en-US" sz="2000" b="1" dirty="0">
              <a:solidFill>
                <a:schemeClr val="bg1"/>
              </a:solidFill>
            </a:endParaRPr>
          </a:p>
        </p:txBody>
      </p:sp>
      <p:pic>
        <p:nvPicPr>
          <p:cNvPr id="7" name="Imagen 6">
            <a:extLst>
              <a:ext uri="{FF2B5EF4-FFF2-40B4-BE49-F238E27FC236}">
                <a16:creationId xmlns:a16="http://schemas.microsoft.com/office/drawing/2014/main" id="{3DD0723F-1530-4750-ADD7-83E0A3A354B9}"/>
              </a:ext>
            </a:extLst>
          </p:cNvPr>
          <p:cNvPicPr>
            <a:picLocks noChangeAspect="1"/>
          </p:cNvPicPr>
          <p:nvPr/>
        </p:nvPicPr>
        <p:blipFill>
          <a:blip r:embed="rId2"/>
          <a:stretch>
            <a:fillRect/>
          </a:stretch>
        </p:blipFill>
        <p:spPr>
          <a:xfrm>
            <a:off x="4683835" y="0"/>
            <a:ext cx="7424903" cy="6782540"/>
          </a:xfrm>
          <a:prstGeom prst="rect">
            <a:avLst/>
          </a:prstGeom>
        </p:spPr>
      </p:pic>
      <p:sp>
        <p:nvSpPr>
          <p:cNvPr id="5" name="CuadroTexto 4">
            <a:extLst>
              <a:ext uri="{FF2B5EF4-FFF2-40B4-BE49-F238E27FC236}">
                <a16:creationId xmlns:a16="http://schemas.microsoft.com/office/drawing/2014/main" id="{0163EB46-8442-4E86-A057-E1CDCC8828E3}"/>
              </a:ext>
            </a:extLst>
          </p:cNvPr>
          <p:cNvSpPr txBox="1"/>
          <p:nvPr/>
        </p:nvSpPr>
        <p:spPr>
          <a:xfrm>
            <a:off x="83261" y="2421857"/>
            <a:ext cx="4600575" cy="3170099"/>
          </a:xfrm>
          <a:prstGeom prst="rect">
            <a:avLst/>
          </a:prstGeom>
          <a:noFill/>
        </p:spPr>
        <p:txBody>
          <a:bodyPr wrap="square" rtlCol="0">
            <a:spAutoFit/>
          </a:bodyPr>
          <a:lstStyle/>
          <a:p>
            <a:pPr algn="just">
              <a:spcAft>
                <a:spcPts val="600"/>
              </a:spcAft>
            </a:pPr>
            <a:r>
              <a:rPr lang="es-ES" b="0" i="0" dirty="0">
                <a:solidFill>
                  <a:schemeClr val="bg1"/>
                </a:solidFill>
                <a:effectLst/>
                <a:latin typeface="Droid Sans"/>
              </a:rPr>
              <a:t>Repasamos la sintaxis:</a:t>
            </a:r>
          </a:p>
          <a:p>
            <a:pPr algn="just">
              <a:spcAft>
                <a:spcPts val="600"/>
              </a:spcAft>
              <a:buFont typeface="Arial" panose="020B0604020202020204" pitchFamily="34" charset="0"/>
              <a:buChar char="•"/>
            </a:pPr>
            <a:r>
              <a:rPr lang="es-ES" b="1" i="0" dirty="0">
                <a:solidFill>
                  <a:schemeClr val="bg1"/>
                </a:solidFill>
                <a:effectLst/>
                <a:latin typeface="Droid Sans"/>
              </a:rPr>
              <a:t>selector (Obligatorio)</a:t>
            </a:r>
            <a:r>
              <a:rPr lang="es-ES" b="0" i="0" dirty="0">
                <a:solidFill>
                  <a:schemeClr val="bg1"/>
                </a:solidFill>
                <a:effectLst/>
                <a:latin typeface="Droid Sans"/>
              </a:rPr>
              <a:t>: Tipo de dato a encontrar para recorrer.</a:t>
            </a:r>
          </a:p>
          <a:p>
            <a:pPr algn="just">
              <a:spcAft>
                <a:spcPts val="600"/>
              </a:spcAft>
              <a:buFont typeface="Arial" panose="020B0604020202020204" pitchFamily="34" charset="0"/>
              <a:buChar char="•"/>
            </a:pPr>
            <a:r>
              <a:rPr lang="es-ES" b="1" i="0" dirty="0" err="1">
                <a:solidFill>
                  <a:schemeClr val="bg1"/>
                </a:solidFill>
                <a:effectLst/>
                <a:latin typeface="Droid Sans"/>
              </a:rPr>
              <a:t>index</a:t>
            </a:r>
            <a:r>
              <a:rPr lang="es-ES" b="0" i="0" dirty="0">
                <a:solidFill>
                  <a:schemeClr val="bg1"/>
                </a:solidFill>
                <a:effectLst/>
                <a:latin typeface="Droid Sans"/>
              </a:rPr>
              <a:t>: El número de ocurrencia del elemento, es decir, durante el recorrido de elementos el número de elemento encontrado.</a:t>
            </a:r>
          </a:p>
          <a:p>
            <a:pPr algn="just">
              <a:spcAft>
                <a:spcPts val="600"/>
              </a:spcAft>
              <a:buFont typeface="Arial" panose="020B0604020202020204" pitchFamily="34" charset="0"/>
              <a:buChar char="•"/>
            </a:pPr>
            <a:r>
              <a:rPr lang="es-ES" b="1" i="0" dirty="0" err="1">
                <a:solidFill>
                  <a:schemeClr val="bg1"/>
                </a:solidFill>
                <a:effectLst/>
                <a:latin typeface="Droid Sans"/>
              </a:rPr>
              <a:t>element</a:t>
            </a:r>
            <a:r>
              <a:rPr lang="es-ES" b="0" i="0" dirty="0">
                <a:solidFill>
                  <a:schemeClr val="bg1"/>
                </a:solidFill>
                <a:effectLst/>
                <a:latin typeface="Droid Sans"/>
              </a:rPr>
              <a:t>: Elemento actual dentro del recuento/recorrido. Se puede usar ‘</a:t>
            </a:r>
            <a:r>
              <a:rPr lang="es-ES" b="0" i="0" dirty="0" err="1">
                <a:solidFill>
                  <a:schemeClr val="bg1"/>
                </a:solidFill>
                <a:effectLst/>
                <a:latin typeface="Droid Sans"/>
              </a:rPr>
              <a:t>this</a:t>
            </a:r>
            <a:r>
              <a:rPr lang="es-ES" b="0" i="0" dirty="0">
                <a:solidFill>
                  <a:schemeClr val="bg1"/>
                </a:solidFill>
                <a:effectLst/>
                <a:latin typeface="Droid Sans"/>
              </a:rPr>
              <a:t>’.</a:t>
            </a:r>
          </a:p>
          <a:p>
            <a:pPr>
              <a:spcAft>
                <a:spcPts val="600"/>
              </a:spcAft>
            </a:pPr>
            <a:endParaRPr lang="en-US" dirty="0"/>
          </a:p>
        </p:txBody>
      </p:sp>
    </p:spTree>
    <p:extLst>
      <p:ext uri="{BB962C8B-B14F-4D97-AF65-F5344CB8AC3E}">
        <p14:creationId xmlns:p14="http://schemas.microsoft.com/office/powerpoint/2010/main" val="1076629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D02A48C0-2FC7-4DAF-81AE-BFC1D2AA8F94}"/>
              </a:ext>
            </a:extLst>
          </p:cNvPr>
          <p:cNvSpPr>
            <a:spLocks noGrp="1"/>
          </p:cNvSpPr>
          <p:nvPr>
            <p:ph type="title"/>
          </p:nvPr>
        </p:nvSpPr>
        <p:spPr>
          <a:xfrm>
            <a:off x="833965" y="1371097"/>
            <a:ext cx="4153626" cy="2174091"/>
          </a:xfrm>
        </p:spPr>
        <p:txBody>
          <a:bodyPr anchor="b">
            <a:normAutofit/>
          </a:bodyPr>
          <a:lstStyle/>
          <a:p>
            <a:r>
              <a:rPr lang="es-MX" sz="4800" dirty="0">
                <a:solidFill>
                  <a:schemeClr val="bg1"/>
                </a:solidFill>
                <a:latin typeface="Broadway" panose="04040905080B02020502" pitchFamily="82" charset="0"/>
              </a:rPr>
              <a:t>EJERCICIOS CON EACH</a:t>
            </a:r>
            <a:endParaRPr lang="en-US" sz="4800" dirty="0">
              <a:solidFill>
                <a:schemeClr val="bg1"/>
              </a:solidFill>
              <a:latin typeface="Broadway" panose="04040905080B02020502" pitchFamily="82" charset="0"/>
            </a:endParaRPr>
          </a:p>
        </p:txBody>
      </p:sp>
      <p:grpSp>
        <p:nvGrpSpPr>
          <p:cNvPr id="21"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2"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Marcador de contenido 2">
            <a:extLst>
              <a:ext uri="{FF2B5EF4-FFF2-40B4-BE49-F238E27FC236}">
                <a16:creationId xmlns:a16="http://schemas.microsoft.com/office/drawing/2014/main" id="{26E4E1AB-7EB2-4882-BB2A-F8C17ED13590}"/>
              </a:ext>
            </a:extLst>
          </p:cNvPr>
          <p:cNvSpPr>
            <a:spLocks noGrp="1"/>
          </p:cNvSpPr>
          <p:nvPr>
            <p:ph idx="1"/>
          </p:nvPr>
        </p:nvSpPr>
        <p:spPr>
          <a:xfrm>
            <a:off x="767290" y="3428999"/>
            <a:ext cx="4075054" cy="2741213"/>
          </a:xfrm>
        </p:spPr>
        <p:txBody>
          <a:bodyPr anchor="t">
            <a:normAutofit/>
          </a:bodyPr>
          <a:lstStyle/>
          <a:p>
            <a:pPr marL="0" indent="0">
              <a:buNone/>
            </a:pPr>
            <a:r>
              <a:rPr lang="es-MX" sz="2000" dirty="0">
                <a:solidFill>
                  <a:schemeClr val="bg1"/>
                </a:solidFill>
              </a:rPr>
              <a:t>1.-Cree un programa que </a:t>
            </a:r>
            <a:r>
              <a:rPr lang="es-MX" sz="2000" u="sng" dirty="0">
                <a:solidFill>
                  <a:schemeClr val="bg1"/>
                </a:solidFill>
              </a:rPr>
              <a:t>contenga</a:t>
            </a:r>
            <a:r>
              <a:rPr lang="es-MX" sz="2000" dirty="0">
                <a:solidFill>
                  <a:schemeClr val="bg1"/>
                </a:solidFill>
              </a:rPr>
              <a:t> 10 divisiones con un mensaje distinto cada uno, que cambien de un color diferente cada secciones al dar </a:t>
            </a:r>
            <a:r>
              <a:rPr lang="es-MX" sz="2000" dirty="0" err="1">
                <a:solidFill>
                  <a:schemeClr val="bg1"/>
                </a:solidFill>
              </a:rPr>
              <a:t>click</a:t>
            </a:r>
            <a:r>
              <a:rPr lang="es-MX" sz="2000" dirty="0">
                <a:solidFill>
                  <a:schemeClr val="bg1"/>
                </a:solidFill>
              </a:rPr>
              <a:t>.</a:t>
            </a:r>
            <a:endParaRPr lang="en-US" sz="2000" dirty="0">
              <a:solidFill>
                <a:schemeClr val="bg1"/>
              </a:solidFill>
            </a:endParaRPr>
          </a:p>
        </p:txBody>
      </p:sp>
      <p:pic>
        <p:nvPicPr>
          <p:cNvPr id="6" name="Imagen 5" descr="Una caricatura de una persona&#10;&#10;Descripción generada automáticamente con confianza media">
            <a:extLst>
              <a:ext uri="{FF2B5EF4-FFF2-40B4-BE49-F238E27FC236}">
                <a16:creationId xmlns:a16="http://schemas.microsoft.com/office/drawing/2014/main" id="{DB678E1C-65C2-42DA-8133-9DD3846F1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3856" y="1576621"/>
            <a:ext cx="5051320" cy="3704301"/>
          </a:xfrm>
          <a:prstGeom prst="rect">
            <a:avLst/>
          </a:prstGeom>
        </p:spPr>
      </p:pic>
    </p:spTree>
    <p:extLst>
      <p:ext uri="{BB962C8B-B14F-4D97-AF65-F5344CB8AC3E}">
        <p14:creationId xmlns:p14="http://schemas.microsoft.com/office/powerpoint/2010/main" val="1400394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0BBE570-9098-46EA-9195-F65572B7525A}"/>
              </a:ext>
            </a:extLst>
          </p:cNvPr>
          <p:cNvSpPr>
            <a:spLocks noGrp="1"/>
          </p:cNvSpPr>
          <p:nvPr>
            <p:ph type="title"/>
          </p:nvPr>
        </p:nvSpPr>
        <p:spPr>
          <a:xfrm>
            <a:off x="838200" y="672747"/>
            <a:ext cx="10515600" cy="715556"/>
          </a:xfrm>
        </p:spPr>
        <p:txBody>
          <a:bodyPr>
            <a:normAutofit/>
          </a:bodyPr>
          <a:lstStyle/>
          <a:p>
            <a:pPr algn="ctr"/>
            <a:r>
              <a:rPr lang="es-MX" sz="3200">
                <a:solidFill>
                  <a:schemeClr val="bg1"/>
                </a:solidFill>
                <a:latin typeface="Broadway" panose="04040905080B02020502" pitchFamily="82" charset="0"/>
              </a:rPr>
              <a:t>MÉTODO ATTR</a:t>
            </a:r>
            <a:endParaRPr lang="en-US" sz="3200">
              <a:solidFill>
                <a:schemeClr val="bg1"/>
              </a:solidFill>
              <a:latin typeface="Broadway" panose="04040905080B02020502" pitchFamily="82" charset="0"/>
            </a:endParaRPr>
          </a:p>
        </p:txBody>
      </p:sp>
      <p:sp>
        <p:nvSpPr>
          <p:cNvPr id="3" name="Marcador de contenido 2">
            <a:extLst>
              <a:ext uri="{FF2B5EF4-FFF2-40B4-BE49-F238E27FC236}">
                <a16:creationId xmlns:a16="http://schemas.microsoft.com/office/drawing/2014/main" id="{6ADC5F4A-5A99-44A7-B8E6-5D279267AA5F}"/>
              </a:ext>
            </a:extLst>
          </p:cNvPr>
          <p:cNvSpPr>
            <a:spLocks noGrp="1"/>
          </p:cNvSpPr>
          <p:nvPr>
            <p:ph idx="1"/>
          </p:nvPr>
        </p:nvSpPr>
        <p:spPr>
          <a:xfrm>
            <a:off x="1428750" y="1597390"/>
            <a:ext cx="9334500" cy="870305"/>
          </a:xfrm>
        </p:spPr>
        <p:txBody>
          <a:bodyPr>
            <a:normAutofit/>
          </a:bodyPr>
          <a:lstStyle/>
          <a:p>
            <a:pPr marL="0" indent="0" algn="ctr">
              <a:buNone/>
            </a:pPr>
            <a:r>
              <a:rPr lang="es-ES" sz="1600" b="0" i="0">
                <a:effectLst/>
              </a:rPr>
              <a:t>Obtiene el valor de un atributo para el primer elemento en el conjunto de elementos coincidentes o establezca uno o más atributos para cada elemento coincidente.</a:t>
            </a:r>
            <a:endParaRPr lang="en-US" sz="1600"/>
          </a:p>
        </p:txBody>
      </p:sp>
      <p:pic>
        <p:nvPicPr>
          <p:cNvPr id="6" name="Imagen 5">
            <a:extLst>
              <a:ext uri="{FF2B5EF4-FFF2-40B4-BE49-F238E27FC236}">
                <a16:creationId xmlns:a16="http://schemas.microsoft.com/office/drawing/2014/main" id="{11659C16-2A54-4B97-9B37-1A442AC4B730}"/>
              </a:ext>
            </a:extLst>
          </p:cNvPr>
          <p:cNvPicPr>
            <a:picLocks noChangeAspect="1"/>
          </p:cNvPicPr>
          <p:nvPr/>
        </p:nvPicPr>
        <p:blipFill>
          <a:blip r:embed="rId2"/>
          <a:stretch>
            <a:fillRect/>
          </a:stretch>
        </p:blipFill>
        <p:spPr>
          <a:xfrm>
            <a:off x="895350" y="2506851"/>
            <a:ext cx="10515600" cy="1629916"/>
          </a:xfrm>
          <a:prstGeom prst="rect">
            <a:avLst/>
          </a:prstGeom>
        </p:spPr>
      </p:pic>
      <p:pic>
        <p:nvPicPr>
          <p:cNvPr id="5" name="Imagen 4">
            <a:extLst>
              <a:ext uri="{FF2B5EF4-FFF2-40B4-BE49-F238E27FC236}">
                <a16:creationId xmlns:a16="http://schemas.microsoft.com/office/drawing/2014/main" id="{2AF2BB42-E0D9-E52F-A99A-CC0962D6F6E5}"/>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2493078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7DD9DF-39CB-4B05-BA3A-0B231D8CE3B0}"/>
              </a:ext>
            </a:extLst>
          </p:cNvPr>
          <p:cNvSpPr>
            <a:spLocks noGrp="1"/>
          </p:cNvSpPr>
          <p:nvPr>
            <p:ph type="title"/>
          </p:nvPr>
        </p:nvSpPr>
        <p:spPr>
          <a:xfrm>
            <a:off x="2427889" y="770755"/>
            <a:ext cx="7556938" cy="862013"/>
          </a:xfrm>
        </p:spPr>
        <p:txBody>
          <a:bodyPr>
            <a:normAutofit fontScale="90000"/>
          </a:bodyPr>
          <a:lstStyle/>
          <a:p>
            <a:pPr algn="ctr"/>
            <a:r>
              <a:rPr lang="es-MX" dirty="0">
                <a:latin typeface="Broadway" panose="04040905080B02020502" pitchFamily="82" charset="0"/>
              </a:rPr>
              <a:t>EJEMPLOS DEL MÉTODO ATTR</a:t>
            </a:r>
            <a:endParaRPr lang="en-US" dirty="0">
              <a:latin typeface="Broadway" panose="04040905080B02020502" pitchFamily="82" charset="0"/>
            </a:endParaRPr>
          </a:p>
        </p:txBody>
      </p:sp>
      <p:pic>
        <p:nvPicPr>
          <p:cNvPr id="6" name="Marcador de contenido 5">
            <a:extLst>
              <a:ext uri="{FF2B5EF4-FFF2-40B4-BE49-F238E27FC236}">
                <a16:creationId xmlns:a16="http://schemas.microsoft.com/office/drawing/2014/main" id="{54EDD087-B3D7-4001-B226-501371F5B7CC}"/>
              </a:ext>
            </a:extLst>
          </p:cNvPr>
          <p:cNvPicPr>
            <a:picLocks noGrp="1" noChangeAspect="1"/>
          </p:cNvPicPr>
          <p:nvPr>
            <p:ph idx="1"/>
          </p:nvPr>
        </p:nvPicPr>
        <p:blipFill>
          <a:blip r:embed="rId2"/>
          <a:stretch>
            <a:fillRect/>
          </a:stretch>
        </p:blipFill>
        <p:spPr>
          <a:xfrm>
            <a:off x="63623" y="1762269"/>
            <a:ext cx="11839575" cy="5095731"/>
          </a:xfrm>
        </p:spPr>
      </p:pic>
      <p:pic>
        <p:nvPicPr>
          <p:cNvPr id="3" name="Imagen 2">
            <a:extLst>
              <a:ext uri="{FF2B5EF4-FFF2-40B4-BE49-F238E27FC236}">
                <a16:creationId xmlns:a16="http://schemas.microsoft.com/office/drawing/2014/main" id="{D9CE2F39-5F32-57D9-F8AF-0C74D70FC347}"/>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4227910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4E1B2AD-798D-4827-B4AD-23601A7EC943}"/>
              </a:ext>
            </a:extLst>
          </p:cNvPr>
          <p:cNvSpPr>
            <a:spLocks noGrp="1"/>
          </p:cNvSpPr>
          <p:nvPr>
            <p:ph type="title"/>
          </p:nvPr>
        </p:nvSpPr>
        <p:spPr>
          <a:xfrm>
            <a:off x="717423" y="1204108"/>
            <a:ext cx="3244977" cy="1781175"/>
          </a:xfrm>
        </p:spPr>
        <p:txBody>
          <a:bodyPr>
            <a:normAutofit/>
          </a:bodyPr>
          <a:lstStyle/>
          <a:p>
            <a:r>
              <a:rPr lang="es-MX" sz="3200" dirty="0">
                <a:solidFill>
                  <a:srgbClr val="FFFFFF"/>
                </a:solidFill>
                <a:latin typeface="Broadway" panose="04040905080B02020502" pitchFamily="82" charset="0"/>
              </a:rPr>
              <a:t>DIMENSIONES</a:t>
            </a:r>
            <a:endParaRPr lang="en-US" sz="3200" dirty="0">
              <a:solidFill>
                <a:srgbClr val="FFFFFF"/>
              </a:solidFill>
              <a:latin typeface="Broadway" panose="04040905080B02020502" pitchFamily="82" charset="0"/>
            </a:endParaRPr>
          </a:p>
        </p:txBody>
      </p:sp>
      <p:sp>
        <p:nvSpPr>
          <p:cNvPr id="3" name="Marcador de contenido 2">
            <a:extLst>
              <a:ext uri="{FF2B5EF4-FFF2-40B4-BE49-F238E27FC236}">
                <a16:creationId xmlns:a16="http://schemas.microsoft.com/office/drawing/2014/main" id="{9AC5B869-C4FB-42D6-A562-FAF1CDE69FAD}"/>
              </a:ext>
            </a:extLst>
          </p:cNvPr>
          <p:cNvSpPr>
            <a:spLocks noGrp="1"/>
          </p:cNvSpPr>
          <p:nvPr>
            <p:ph idx="1"/>
          </p:nvPr>
        </p:nvSpPr>
        <p:spPr>
          <a:xfrm>
            <a:off x="717423" y="3355130"/>
            <a:ext cx="4572000" cy="3366345"/>
          </a:xfrm>
        </p:spPr>
        <p:txBody>
          <a:bodyPr>
            <a:normAutofit/>
          </a:bodyPr>
          <a:lstStyle/>
          <a:p>
            <a:r>
              <a:rPr lang="en-US" sz="1800" b="0" i="0" dirty="0">
                <a:effectLst/>
                <a:cs typeface="Calibri Light" panose="020F0302020204030204" pitchFamily="34" charset="0"/>
              </a:rPr>
              <a:t>jQuery dispone de </a:t>
            </a:r>
            <a:r>
              <a:rPr lang="en-US" sz="1800" b="0" i="0" dirty="0" err="1">
                <a:effectLst/>
                <a:cs typeface="Calibri Light" panose="020F0302020204030204" pitchFamily="34" charset="0"/>
              </a:rPr>
              <a:t>varias</a:t>
            </a:r>
            <a:r>
              <a:rPr lang="en-US" sz="1800" b="0" i="0" dirty="0">
                <a:effectLst/>
                <a:cs typeface="Calibri Light" panose="020F0302020204030204" pitchFamily="34" charset="0"/>
              </a:rPr>
              <a:t> </a:t>
            </a:r>
            <a:r>
              <a:rPr lang="en-US" sz="1800" b="0" i="0" dirty="0" err="1">
                <a:effectLst/>
                <a:cs typeface="Calibri Light" panose="020F0302020204030204" pitchFamily="34" charset="0"/>
              </a:rPr>
              <a:t>funciones</a:t>
            </a:r>
            <a:r>
              <a:rPr lang="en-US" sz="1800" b="0" i="0" dirty="0">
                <a:effectLst/>
                <a:cs typeface="Calibri Light" panose="020F0302020204030204" pitchFamily="34" charset="0"/>
              </a:rPr>
              <a:t> </a:t>
            </a:r>
            <a:r>
              <a:rPr lang="en-US" sz="1800" b="0" i="0" dirty="0" err="1">
                <a:effectLst/>
                <a:cs typeface="Calibri Light" panose="020F0302020204030204" pitchFamily="34" charset="0"/>
              </a:rPr>
              <a:t>importantes</a:t>
            </a:r>
            <a:r>
              <a:rPr lang="en-US" sz="1800" b="0" i="0" dirty="0">
                <a:effectLst/>
                <a:cs typeface="Calibri Light" panose="020F0302020204030204" pitchFamily="34" charset="0"/>
              </a:rPr>
              <a:t> para </a:t>
            </a:r>
            <a:r>
              <a:rPr lang="en-US" sz="1800" b="0" i="0" dirty="0" err="1">
                <a:effectLst/>
                <a:cs typeface="Calibri Light" panose="020F0302020204030204" pitchFamily="34" charset="0"/>
              </a:rPr>
              <a:t>trabajar</a:t>
            </a:r>
            <a:r>
              <a:rPr lang="en-US" sz="1800" b="0" i="0" dirty="0">
                <a:effectLst/>
                <a:cs typeface="Calibri Light" panose="020F0302020204030204" pitchFamily="34" charset="0"/>
              </a:rPr>
              <a:t> con las </a:t>
            </a:r>
            <a:r>
              <a:rPr lang="en-US" sz="1800" b="0" i="0" dirty="0" err="1">
                <a:effectLst/>
                <a:cs typeface="Calibri Light" panose="020F0302020204030204" pitchFamily="34" charset="0"/>
              </a:rPr>
              <a:t>dimensiones</a:t>
            </a:r>
            <a:r>
              <a:rPr lang="en-US" sz="1800" b="0" i="0" dirty="0">
                <a:effectLst/>
                <a:cs typeface="Calibri Light" panose="020F0302020204030204" pitchFamily="34" charset="0"/>
              </a:rPr>
              <a:t> de los </a:t>
            </a:r>
            <a:r>
              <a:rPr lang="en-US" sz="1800" b="0" i="0" dirty="0" err="1">
                <a:effectLst/>
                <a:cs typeface="Calibri Light" panose="020F0302020204030204" pitchFamily="34" charset="0"/>
              </a:rPr>
              <a:t>elementos</a:t>
            </a:r>
            <a:r>
              <a:rPr lang="en-US" sz="1800" b="0" i="0" dirty="0">
                <a:effectLst/>
                <a:cs typeface="Calibri Light" panose="020F0302020204030204" pitchFamily="34" charset="0"/>
              </a:rPr>
              <a:t>:</a:t>
            </a:r>
          </a:p>
          <a:p>
            <a:pPr>
              <a:buFont typeface="Arial" panose="020B0604020202020204" pitchFamily="34" charset="0"/>
              <a:buChar char="•"/>
            </a:pPr>
            <a:r>
              <a:rPr lang="en-US" sz="1800" b="0" i="0" dirty="0">
                <a:effectLst/>
                <a:cs typeface="Calibri Light" panose="020F0302020204030204" pitchFamily="34" charset="0"/>
              </a:rPr>
              <a:t>width()</a:t>
            </a:r>
          </a:p>
          <a:p>
            <a:pPr>
              <a:buFont typeface="Arial" panose="020B0604020202020204" pitchFamily="34" charset="0"/>
              <a:buChar char="•"/>
            </a:pPr>
            <a:r>
              <a:rPr lang="en-US" sz="1800" b="0" i="0" dirty="0">
                <a:effectLst/>
                <a:cs typeface="Calibri Light" panose="020F0302020204030204" pitchFamily="34" charset="0"/>
              </a:rPr>
              <a:t>height()</a:t>
            </a:r>
          </a:p>
          <a:p>
            <a:pPr>
              <a:buFont typeface="Arial" panose="020B0604020202020204" pitchFamily="34" charset="0"/>
              <a:buChar char="•"/>
            </a:pPr>
            <a:r>
              <a:rPr lang="en-US" sz="1800" b="0" i="0" dirty="0" err="1">
                <a:effectLst/>
                <a:cs typeface="Calibri Light" panose="020F0302020204030204" pitchFamily="34" charset="0"/>
              </a:rPr>
              <a:t>innerWidth</a:t>
            </a:r>
            <a:r>
              <a:rPr lang="en-US" sz="1800" b="0" i="0" dirty="0">
                <a:effectLst/>
                <a:cs typeface="Calibri Light" panose="020F0302020204030204" pitchFamily="34" charset="0"/>
              </a:rPr>
              <a:t>()</a:t>
            </a:r>
          </a:p>
          <a:p>
            <a:pPr>
              <a:buFont typeface="Arial" panose="020B0604020202020204" pitchFamily="34" charset="0"/>
              <a:buChar char="•"/>
            </a:pPr>
            <a:r>
              <a:rPr lang="en-US" sz="1800" b="0" i="0" dirty="0" err="1">
                <a:effectLst/>
                <a:cs typeface="Calibri Light" panose="020F0302020204030204" pitchFamily="34" charset="0"/>
              </a:rPr>
              <a:t>innerHeight</a:t>
            </a:r>
            <a:r>
              <a:rPr lang="en-US" sz="1800" b="0" i="0" dirty="0">
                <a:effectLst/>
                <a:cs typeface="Calibri Light" panose="020F0302020204030204" pitchFamily="34" charset="0"/>
              </a:rPr>
              <a:t>()</a:t>
            </a:r>
          </a:p>
          <a:p>
            <a:pPr>
              <a:buFont typeface="Arial" panose="020B0604020202020204" pitchFamily="34" charset="0"/>
              <a:buChar char="•"/>
            </a:pPr>
            <a:r>
              <a:rPr lang="en-US" sz="1800" b="0" i="0" dirty="0" err="1">
                <a:effectLst/>
                <a:cs typeface="Calibri Light" panose="020F0302020204030204" pitchFamily="34" charset="0"/>
              </a:rPr>
              <a:t>outerWidth</a:t>
            </a:r>
            <a:r>
              <a:rPr lang="en-US" sz="1800" b="0" i="0" dirty="0">
                <a:effectLst/>
                <a:cs typeface="Calibri Light" panose="020F0302020204030204" pitchFamily="34" charset="0"/>
              </a:rPr>
              <a:t>()</a:t>
            </a:r>
          </a:p>
          <a:p>
            <a:pPr>
              <a:buFont typeface="Arial" panose="020B0604020202020204" pitchFamily="34" charset="0"/>
              <a:buChar char="•"/>
            </a:pPr>
            <a:r>
              <a:rPr lang="en-US" sz="1800" b="0" i="0" dirty="0" err="1">
                <a:effectLst/>
                <a:cs typeface="Calibri Light" panose="020F0302020204030204" pitchFamily="34" charset="0"/>
              </a:rPr>
              <a:t>outerHeight</a:t>
            </a:r>
            <a:r>
              <a:rPr lang="en-US" sz="1800" b="0" i="0" dirty="0">
                <a:effectLst/>
                <a:cs typeface="Calibri Light" panose="020F0302020204030204" pitchFamily="34" charset="0"/>
              </a:rPr>
              <a:t>()</a:t>
            </a:r>
          </a:p>
          <a:p>
            <a:pPr marL="0" indent="0">
              <a:buNone/>
            </a:pPr>
            <a:endParaRPr lang="en-US" sz="1200" dirty="0"/>
          </a:p>
        </p:txBody>
      </p:sp>
      <p:pic>
        <p:nvPicPr>
          <p:cNvPr id="6" name="Imagen 5">
            <a:extLst>
              <a:ext uri="{FF2B5EF4-FFF2-40B4-BE49-F238E27FC236}">
                <a16:creationId xmlns:a16="http://schemas.microsoft.com/office/drawing/2014/main" id="{CC342889-4001-4FBC-8BD2-B8846DC4C527}"/>
              </a:ext>
            </a:extLst>
          </p:cNvPr>
          <p:cNvPicPr>
            <a:picLocks noChangeAspect="1"/>
          </p:cNvPicPr>
          <p:nvPr/>
        </p:nvPicPr>
        <p:blipFill>
          <a:blip r:embed="rId2"/>
          <a:stretch>
            <a:fillRect/>
          </a:stretch>
        </p:blipFill>
        <p:spPr>
          <a:xfrm>
            <a:off x="4839412" y="952500"/>
            <a:ext cx="6549103" cy="4829963"/>
          </a:xfrm>
          <a:prstGeom prst="rect">
            <a:avLst/>
          </a:prstGeom>
        </p:spPr>
      </p:pic>
      <p:pic>
        <p:nvPicPr>
          <p:cNvPr id="5" name="Imagen 4">
            <a:extLst>
              <a:ext uri="{FF2B5EF4-FFF2-40B4-BE49-F238E27FC236}">
                <a16:creationId xmlns:a16="http://schemas.microsoft.com/office/drawing/2014/main" id="{3151CD00-33B7-5196-DBF7-3A4404491FE2}"/>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3578066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4B93DA-7B80-45A9-AE91-0C5B211E344A}"/>
              </a:ext>
            </a:extLst>
          </p:cNvPr>
          <p:cNvSpPr>
            <a:spLocks noGrp="1"/>
          </p:cNvSpPr>
          <p:nvPr>
            <p:ph idx="1"/>
          </p:nvPr>
        </p:nvSpPr>
        <p:spPr>
          <a:xfrm>
            <a:off x="0" y="603683"/>
            <a:ext cx="12192000" cy="470516"/>
          </a:xfrm>
        </p:spPr>
        <p:txBody>
          <a:bodyPr>
            <a:normAutofit lnSpcReduction="10000"/>
          </a:bodyPr>
          <a:lstStyle/>
          <a:p>
            <a:pPr algn="ctr"/>
            <a:r>
              <a:rPr lang="es-ES" b="0" i="0" dirty="0">
                <a:solidFill>
                  <a:srgbClr val="404040"/>
                </a:solidFill>
                <a:effectLst/>
                <a:latin typeface="Broadway" panose="04040905080B02020502" pitchFamily="82" charset="0"/>
              </a:rPr>
              <a:t>MÉTODO </a:t>
            </a:r>
            <a:r>
              <a:rPr lang="es-ES" b="0" i="0" u="sng" dirty="0">
                <a:solidFill>
                  <a:srgbClr val="404040"/>
                </a:solidFill>
                <a:effectLst/>
                <a:latin typeface="Broadway" panose="04040905080B02020502" pitchFamily="82" charset="0"/>
              </a:rPr>
              <a:t>WIDTH</a:t>
            </a:r>
            <a:r>
              <a:rPr lang="es-ES" b="0" i="0" dirty="0">
                <a:solidFill>
                  <a:srgbClr val="404040"/>
                </a:solidFill>
                <a:effectLst/>
                <a:latin typeface="Broadway" panose="04040905080B02020502" pitchFamily="82" charset="0"/>
              </a:rPr>
              <a:t>()</a:t>
            </a:r>
          </a:p>
          <a:p>
            <a:pPr marL="0" indent="0">
              <a:buNone/>
            </a:pPr>
            <a:endParaRPr lang="en-US" dirty="0"/>
          </a:p>
        </p:txBody>
      </p:sp>
      <p:sp>
        <p:nvSpPr>
          <p:cNvPr id="5" name="CuadroTexto 4">
            <a:extLst>
              <a:ext uri="{FF2B5EF4-FFF2-40B4-BE49-F238E27FC236}">
                <a16:creationId xmlns:a16="http://schemas.microsoft.com/office/drawing/2014/main" id="{95B5150D-1177-412E-B141-BB29DE13D77D}"/>
              </a:ext>
            </a:extLst>
          </p:cNvPr>
          <p:cNvSpPr txBox="1"/>
          <p:nvPr/>
        </p:nvSpPr>
        <p:spPr>
          <a:xfrm>
            <a:off x="0" y="1526959"/>
            <a:ext cx="12192000" cy="369332"/>
          </a:xfrm>
          <a:prstGeom prst="rect">
            <a:avLst/>
          </a:prstGeom>
          <a:noFill/>
        </p:spPr>
        <p:txBody>
          <a:bodyPr wrap="square" rtlCol="0">
            <a:spAutoFit/>
          </a:bodyPr>
          <a:lstStyle/>
          <a:p>
            <a:pPr algn="ctr"/>
            <a:r>
              <a:rPr lang="es-ES" dirty="0">
                <a:solidFill>
                  <a:srgbClr val="404040"/>
                </a:solidFill>
              </a:rPr>
              <a:t>E</a:t>
            </a:r>
            <a:r>
              <a:rPr lang="es-ES" b="0" i="0" dirty="0">
                <a:solidFill>
                  <a:srgbClr val="404040"/>
                </a:solidFill>
                <a:effectLst/>
              </a:rPr>
              <a:t>stablece o devuelve el ancho de un elemento (sin relleno, borde o margen).</a:t>
            </a:r>
          </a:p>
        </p:txBody>
      </p:sp>
      <p:pic>
        <p:nvPicPr>
          <p:cNvPr id="7" name="Imagen 6">
            <a:extLst>
              <a:ext uri="{FF2B5EF4-FFF2-40B4-BE49-F238E27FC236}">
                <a16:creationId xmlns:a16="http://schemas.microsoft.com/office/drawing/2014/main" id="{B7F2843E-5834-49E4-98CB-EC667454E5E3}"/>
              </a:ext>
            </a:extLst>
          </p:cNvPr>
          <p:cNvPicPr>
            <a:picLocks noChangeAspect="1"/>
          </p:cNvPicPr>
          <p:nvPr/>
        </p:nvPicPr>
        <p:blipFill>
          <a:blip r:embed="rId2"/>
          <a:stretch>
            <a:fillRect/>
          </a:stretch>
        </p:blipFill>
        <p:spPr>
          <a:xfrm>
            <a:off x="429555" y="2349051"/>
            <a:ext cx="11332890" cy="1259210"/>
          </a:xfrm>
          <a:prstGeom prst="rect">
            <a:avLst/>
          </a:prstGeom>
        </p:spPr>
      </p:pic>
      <p:pic>
        <p:nvPicPr>
          <p:cNvPr id="2" name="Imagen 1">
            <a:extLst>
              <a:ext uri="{FF2B5EF4-FFF2-40B4-BE49-F238E27FC236}">
                <a16:creationId xmlns:a16="http://schemas.microsoft.com/office/drawing/2014/main" id="{11EC6CF4-E0B5-0EA8-28F8-887668090789}"/>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19437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F63448A-67C3-4597-8066-D4D78A1A97C9}"/>
              </a:ext>
            </a:extLst>
          </p:cNvPr>
          <p:cNvSpPr>
            <a:spLocks noGrp="1"/>
          </p:cNvSpPr>
          <p:nvPr>
            <p:ph type="title"/>
          </p:nvPr>
        </p:nvSpPr>
        <p:spPr>
          <a:xfrm>
            <a:off x="838200" y="365125"/>
            <a:ext cx="5191125" cy="1325563"/>
          </a:xfrm>
        </p:spPr>
        <p:txBody>
          <a:bodyPr>
            <a:normAutofit/>
          </a:bodyPr>
          <a:lstStyle/>
          <a:p>
            <a:r>
              <a:rPr lang="es-MX" sz="3100">
                <a:latin typeface="Broadway" panose="04040905080B02020502" pitchFamily="82" charset="0"/>
              </a:rPr>
              <a:t>HERRAMIENTAS DE TRABAJO NECESARIOS</a:t>
            </a:r>
            <a:endParaRPr lang="en-US" sz="3100">
              <a:latin typeface="Broadway" panose="04040905080B02020502" pitchFamily="82" charset="0"/>
            </a:endParaRPr>
          </a:p>
        </p:txBody>
      </p:sp>
      <p:sp>
        <p:nvSpPr>
          <p:cNvPr id="3" name="Marcador de contenido 2">
            <a:extLst>
              <a:ext uri="{FF2B5EF4-FFF2-40B4-BE49-F238E27FC236}">
                <a16:creationId xmlns:a16="http://schemas.microsoft.com/office/drawing/2014/main" id="{0B9E959C-5E31-424F-AD7F-91A23CC41623}"/>
              </a:ext>
            </a:extLst>
          </p:cNvPr>
          <p:cNvSpPr>
            <a:spLocks noGrp="1"/>
          </p:cNvSpPr>
          <p:nvPr>
            <p:ph idx="1"/>
          </p:nvPr>
        </p:nvSpPr>
        <p:spPr>
          <a:xfrm>
            <a:off x="838200" y="2021249"/>
            <a:ext cx="5707565" cy="4155713"/>
          </a:xfrm>
        </p:spPr>
        <p:txBody>
          <a:bodyPr>
            <a:normAutofit/>
          </a:bodyPr>
          <a:lstStyle/>
          <a:p>
            <a:r>
              <a:rPr lang="es-MX" sz="2000" dirty="0"/>
              <a:t>SUBLIME TEXT 3</a:t>
            </a:r>
          </a:p>
          <a:p>
            <a:r>
              <a:rPr lang="es-MX" sz="2000" dirty="0"/>
              <a:t>JQUERY</a:t>
            </a:r>
          </a:p>
          <a:p>
            <a:r>
              <a:rPr lang="es-MX" sz="2000" dirty="0"/>
              <a:t>NAVEGADOR </a:t>
            </a:r>
          </a:p>
        </p:txBody>
      </p:sp>
      <p:pic>
        <p:nvPicPr>
          <p:cNvPr id="6" name="Imagen 5">
            <a:extLst>
              <a:ext uri="{FF2B5EF4-FFF2-40B4-BE49-F238E27FC236}">
                <a16:creationId xmlns:a16="http://schemas.microsoft.com/office/drawing/2014/main" id="{EBFBABAD-4372-46BD-8C47-5AAA2DB9924D}"/>
              </a:ext>
            </a:extLst>
          </p:cNvPr>
          <p:cNvPicPr>
            <a:picLocks noChangeAspect="1"/>
          </p:cNvPicPr>
          <p:nvPr/>
        </p:nvPicPr>
        <p:blipFill>
          <a:blip r:embed="rId2"/>
          <a:stretch>
            <a:fillRect/>
          </a:stretch>
        </p:blipFill>
        <p:spPr>
          <a:xfrm>
            <a:off x="7743896" y="892186"/>
            <a:ext cx="4126372" cy="670534"/>
          </a:xfrm>
          <a:prstGeom prst="rect">
            <a:avLst/>
          </a:prstGeom>
        </p:spPr>
      </p:pic>
      <p:pic>
        <p:nvPicPr>
          <p:cNvPr id="15" name="Imagen 14" descr="Un dibujo con letras&#10;&#10;Descripción generada automáticamente con confianza baja">
            <a:extLst>
              <a:ext uri="{FF2B5EF4-FFF2-40B4-BE49-F238E27FC236}">
                <a16:creationId xmlns:a16="http://schemas.microsoft.com/office/drawing/2014/main" id="{36BBCDCA-9C33-44FC-A78C-E60B3FFCBAF9}"/>
              </a:ext>
            </a:extLst>
          </p:cNvPr>
          <p:cNvPicPr>
            <a:picLocks noChangeAspect="1"/>
          </p:cNvPicPr>
          <p:nvPr/>
        </p:nvPicPr>
        <p:blipFill>
          <a:blip r:embed="rId3"/>
          <a:stretch>
            <a:fillRect/>
          </a:stretch>
        </p:blipFill>
        <p:spPr>
          <a:xfrm>
            <a:off x="8772525" y="2948499"/>
            <a:ext cx="3097743" cy="766691"/>
          </a:xfrm>
          <a:prstGeom prst="rect">
            <a:avLst/>
          </a:prstGeom>
        </p:spPr>
      </p:pic>
      <p:pic>
        <p:nvPicPr>
          <p:cNvPr id="2050" name="Picture 2" descr="Navegadores y exploradores web, características y comparaciones |  Informaticos en barcelona, reparación de ordenadores, informaticos en bcn  informatico de confianza, reparacion informáticos">
            <a:extLst>
              <a:ext uri="{FF2B5EF4-FFF2-40B4-BE49-F238E27FC236}">
                <a16:creationId xmlns:a16="http://schemas.microsoft.com/office/drawing/2014/main" id="{61B84965-B2C6-4935-9312-0B8DEA817A7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53574" y="4658566"/>
            <a:ext cx="2316691" cy="159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58786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4137A552-B04D-43AB-B70D-E091BA8C241D}"/>
              </a:ext>
            </a:extLst>
          </p:cNvPr>
          <p:cNvPicPr>
            <a:picLocks noChangeAspect="1"/>
          </p:cNvPicPr>
          <p:nvPr/>
        </p:nvPicPr>
        <p:blipFill>
          <a:blip r:embed="rId2"/>
          <a:stretch>
            <a:fillRect/>
          </a:stretch>
        </p:blipFill>
        <p:spPr>
          <a:xfrm>
            <a:off x="0" y="0"/>
            <a:ext cx="12285607" cy="6858000"/>
          </a:xfrm>
          <a:prstGeom prst="rect">
            <a:avLst/>
          </a:prstGeom>
        </p:spPr>
      </p:pic>
    </p:spTree>
    <p:extLst>
      <p:ext uri="{BB962C8B-B14F-4D97-AF65-F5344CB8AC3E}">
        <p14:creationId xmlns:p14="http://schemas.microsoft.com/office/powerpoint/2010/main" val="1103059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5E8003A4-D598-41E9-9FE9-FD0DEBB73102}"/>
              </a:ext>
            </a:extLst>
          </p:cNvPr>
          <p:cNvSpPr>
            <a:spLocks noGrp="1"/>
          </p:cNvSpPr>
          <p:nvPr>
            <p:ph type="title"/>
          </p:nvPr>
        </p:nvSpPr>
        <p:spPr>
          <a:xfrm>
            <a:off x="838200" y="448721"/>
            <a:ext cx="4707671" cy="1225650"/>
          </a:xfrm>
        </p:spPr>
        <p:txBody>
          <a:bodyPr anchor="b">
            <a:normAutofit/>
          </a:bodyPr>
          <a:lstStyle/>
          <a:p>
            <a:r>
              <a:rPr lang="es-MX" sz="3800">
                <a:solidFill>
                  <a:schemeClr val="bg1"/>
                </a:solidFill>
                <a:latin typeface="Broadway" panose="04040905080B02020502" pitchFamily="82" charset="0"/>
              </a:rPr>
              <a:t>EJERCICIOS </a:t>
            </a:r>
            <a:endParaRPr lang="en-US" sz="3800">
              <a:solidFill>
                <a:schemeClr val="bg1"/>
              </a:solidFill>
              <a:latin typeface="Broadway" panose="04040905080B02020502" pitchFamily="82" charset="0"/>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1BD61032-2A31-4D58-8C59-76AFAE2BEA6F}"/>
              </a:ext>
            </a:extLst>
          </p:cNvPr>
          <p:cNvSpPr>
            <a:spLocks noGrp="1"/>
          </p:cNvSpPr>
          <p:nvPr>
            <p:ph idx="1"/>
          </p:nvPr>
        </p:nvSpPr>
        <p:spPr>
          <a:xfrm>
            <a:off x="897769" y="1909192"/>
            <a:ext cx="4586513" cy="3647710"/>
          </a:xfrm>
        </p:spPr>
        <p:txBody>
          <a:bodyPr>
            <a:normAutofit/>
          </a:bodyPr>
          <a:lstStyle/>
          <a:p>
            <a:r>
              <a:rPr lang="es-ES" sz="2000" b="0" i="0" dirty="0">
                <a:solidFill>
                  <a:schemeClr val="bg1"/>
                </a:solidFill>
                <a:effectLst/>
              </a:rPr>
              <a:t>Cree un programa que cree 4 </a:t>
            </a:r>
            <a:r>
              <a:rPr lang="es-ES" sz="2000" b="0" i="0" dirty="0" err="1">
                <a:solidFill>
                  <a:schemeClr val="bg1"/>
                </a:solidFill>
                <a:effectLst/>
              </a:rPr>
              <a:t>div</a:t>
            </a:r>
            <a:r>
              <a:rPr lang="es-ES" sz="2000" b="0" i="0" dirty="0">
                <a:solidFill>
                  <a:schemeClr val="bg1"/>
                </a:solidFill>
                <a:effectLst/>
              </a:rPr>
              <a:t>.</a:t>
            </a:r>
          </a:p>
          <a:p>
            <a:pPr marL="0" indent="0">
              <a:buNone/>
            </a:pPr>
            <a:r>
              <a:rPr lang="es-ES" sz="2000" dirty="0">
                <a:solidFill>
                  <a:schemeClr val="bg1"/>
                </a:solidFill>
              </a:rPr>
              <a:t>Cambie</a:t>
            </a:r>
            <a:r>
              <a:rPr lang="es-ES" sz="2000" b="0" i="0" dirty="0">
                <a:solidFill>
                  <a:schemeClr val="bg1"/>
                </a:solidFill>
                <a:effectLst/>
              </a:rPr>
              <a:t> el ancho de cada </a:t>
            </a:r>
            <a:r>
              <a:rPr lang="es-ES" sz="2000" b="0" i="0" dirty="0" err="1">
                <a:solidFill>
                  <a:schemeClr val="bg1"/>
                </a:solidFill>
                <a:effectLst/>
              </a:rPr>
              <a:t>div</a:t>
            </a:r>
            <a:r>
              <a:rPr lang="es-ES" sz="2000" b="0" i="0" dirty="0">
                <a:solidFill>
                  <a:schemeClr val="bg1"/>
                </a:solidFill>
                <a:effectLst/>
              </a:rPr>
              <a:t> la primera vez que haga clic en él (y cambie su color al color que prefiera).</a:t>
            </a:r>
          </a:p>
          <a:p>
            <a:pPr marL="0" indent="0">
              <a:buNone/>
            </a:pPr>
            <a:r>
              <a:rPr lang="es-ES" sz="2000" dirty="0">
                <a:solidFill>
                  <a:schemeClr val="bg1"/>
                </a:solidFill>
              </a:rPr>
              <a:t>Así mismo, coloca 2 botones : </a:t>
            </a:r>
          </a:p>
          <a:p>
            <a:r>
              <a:rPr lang="es-ES" sz="2000" dirty="0">
                <a:solidFill>
                  <a:schemeClr val="bg1"/>
                </a:solidFill>
              </a:rPr>
              <a:t>Para mostrar.</a:t>
            </a:r>
          </a:p>
          <a:p>
            <a:r>
              <a:rPr lang="es-ES" sz="2000" dirty="0">
                <a:solidFill>
                  <a:schemeClr val="bg1"/>
                </a:solidFill>
              </a:rPr>
              <a:t>Para Ocultar.</a:t>
            </a:r>
          </a:p>
          <a:p>
            <a:pPr marL="0" indent="0">
              <a:buNone/>
            </a:pPr>
            <a:r>
              <a:rPr lang="es-ES" sz="2000" dirty="0">
                <a:solidFill>
                  <a:schemeClr val="bg1"/>
                </a:solidFill>
              </a:rPr>
              <a:t>2.-Crear un programa que contenga un documento, ventana y párrafo . Colocar botones para saber el ancho de cada uno</a:t>
            </a:r>
            <a:endParaRPr lang="en-US" sz="2000" dirty="0">
              <a:solidFill>
                <a:schemeClr val="bg1"/>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Imagen 5" descr="Dibujo animado de un personaje animado&#10;&#10;Descripción generada automáticamente con confianza baja">
            <a:extLst>
              <a:ext uri="{FF2B5EF4-FFF2-40B4-BE49-F238E27FC236}">
                <a16:creationId xmlns:a16="http://schemas.microsoft.com/office/drawing/2014/main" id="{42BA0862-D09E-40CA-A3B2-8F9E5AC81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128" y="939559"/>
            <a:ext cx="5666547" cy="5188432"/>
          </a:xfrm>
          <a:prstGeom prst="rect">
            <a:avLst/>
          </a:prstGeom>
        </p:spPr>
      </p:pic>
    </p:spTree>
    <p:extLst>
      <p:ext uri="{BB962C8B-B14F-4D97-AF65-F5344CB8AC3E}">
        <p14:creationId xmlns:p14="http://schemas.microsoft.com/office/powerpoint/2010/main" val="1181672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1B6DF0-F622-4EC2-899E-A3C911CD7290}"/>
              </a:ext>
            </a:extLst>
          </p:cNvPr>
          <p:cNvSpPr>
            <a:spLocks noGrp="1"/>
          </p:cNvSpPr>
          <p:nvPr>
            <p:ph type="title"/>
          </p:nvPr>
        </p:nvSpPr>
        <p:spPr>
          <a:xfrm>
            <a:off x="0" y="625463"/>
            <a:ext cx="12192000" cy="776288"/>
          </a:xfrm>
        </p:spPr>
        <p:txBody>
          <a:bodyPr>
            <a:noAutofit/>
          </a:bodyPr>
          <a:lstStyle/>
          <a:p>
            <a:pPr algn="ctr"/>
            <a:r>
              <a:rPr lang="es-MX" sz="5400" dirty="0">
                <a:latin typeface="Broadway" panose="04040905080B02020502" pitchFamily="82" charset="0"/>
              </a:rPr>
              <a:t>MÉTODO HEIGTH()</a:t>
            </a:r>
            <a:endParaRPr lang="en-US" sz="5400" dirty="0">
              <a:latin typeface="Broadway" panose="04040905080B02020502" pitchFamily="82" charset="0"/>
            </a:endParaRPr>
          </a:p>
        </p:txBody>
      </p:sp>
      <p:sp>
        <p:nvSpPr>
          <p:cNvPr id="3" name="Marcador de contenido 2">
            <a:extLst>
              <a:ext uri="{FF2B5EF4-FFF2-40B4-BE49-F238E27FC236}">
                <a16:creationId xmlns:a16="http://schemas.microsoft.com/office/drawing/2014/main" id="{8C620E2A-F72D-4312-83A6-44058F38298A}"/>
              </a:ext>
            </a:extLst>
          </p:cNvPr>
          <p:cNvSpPr>
            <a:spLocks noGrp="1"/>
          </p:cNvSpPr>
          <p:nvPr>
            <p:ph idx="1"/>
          </p:nvPr>
        </p:nvSpPr>
        <p:spPr>
          <a:xfrm>
            <a:off x="0" y="1691276"/>
            <a:ext cx="12192000" cy="510974"/>
          </a:xfrm>
        </p:spPr>
        <p:txBody>
          <a:bodyPr>
            <a:normAutofit fontScale="40000" lnSpcReduction="20000"/>
          </a:bodyPr>
          <a:lstStyle/>
          <a:p>
            <a:pPr marL="0" indent="0" algn="ctr">
              <a:buNone/>
            </a:pPr>
            <a:r>
              <a:rPr lang="es-ES" sz="6400" b="0" i="0" dirty="0">
                <a:solidFill>
                  <a:srgbClr val="333333"/>
                </a:solidFill>
                <a:effectLst/>
              </a:rPr>
              <a:t>Obtiene la altura</a:t>
            </a:r>
            <a:br>
              <a:rPr lang="es-ES" b="0" i="0" dirty="0">
                <a:solidFill>
                  <a:srgbClr val="333333"/>
                </a:solidFill>
                <a:effectLst/>
                <a:latin typeface="Helvetica Neue"/>
              </a:rPr>
            </a:br>
            <a:endParaRPr lang="en-US" dirty="0"/>
          </a:p>
        </p:txBody>
      </p:sp>
      <p:pic>
        <p:nvPicPr>
          <p:cNvPr id="6" name="Imagen 5">
            <a:extLst>
              <a:ext uri="{FF2B5EF4-FFF2-40B4-BE49-F238E27FC236}">
                <a16:creationId xmlns:a16="http://schemas.microsoft.com/office/drawing/2014/main" id="{A4E89028-7637-4B83-87D9-784B4233B79F}"/>
              </a:ext>
            </a:extLst>
          </p:cNvPr>
          <p:cNvPicPr>
            <a:picLocks noChangeAspect="1"/>
          </p:cNvPicPr>
          <p:nvPr/>
        </p:nvPicPr>
        <p:blipFill>
          <a:blip r:embed="rId2"/>
          <a:stretch>
            <a:fillRect/>
          </a:stretch>
        </p:blipFill>
        <p:spPr>
          <a:xfrm>
            <a:off x="585787" y="2781300"/>
            <a:ext cx="11158538" cy="2362200"/>
          </a:xfrm>
          <a:prstGeom prst="rect">
            <a:avLst/>
          </a:prstGeom>
        </p:spPr>
      </p:pic>
      <p:pic>
        <p:nvPicPr>
          <p:cNvPr id="5" name="Imagen 4">
            <a:extLst>
              <a:ext uri="{FF2B5EF4-FFF2-40B4-BE49-F238E27FC236}">
                <a16:creationId xmlns:a16="http://schemas.microsoft.com/office/drawing/2014/main" id="{2BDDAAE6-81AD-17FB-557B-207C178B21EF}"/>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20541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D30E5DB-8E1C-4CDD-9039-A82B4E3B0B0C}"/>
              </a:ext>
            </a:extLst>
          </p:cNvPr>
          <p:cNvSpPr>
            <a:spLocks noGrp="1"/>
          </p:cNvSpPr>
          <p:nvPr>
            <p:ph type="title"/>
          </p:nvPr>
        </p:nvSpPr>
        <p:spPr>
          <a:xfrm>
            <a:off x="7111290" y="2088179"/>
            <a:ext cx="4955802" cy="2387600"/>
          </a:xfrm>
        </p:spPr>
        <p:txBody>
          <a:bodyPr vert="horz" lIns="91440" tIns="45720" rIns="91440" bIns="45720" rtlCol="0" anchor="b">
            <a:normAutofit/>
          </a:bodyPr>
          <a:lstStyle/>
          <a:p>
            <a:r>
              <a:rPr lang="en-US" sz="5000" dirty="0">
                <a:solidFill>
                  <a:schemeClr val="bg1"/>
                </a:solidFill>
                <a:latin typeface="Broadway" panose="04040905080B02020502" pitchFamily="82" charset="0"/>
              </a:rPr>
              <a:t>EJEMPLOS DE MÉTODO HEIGTH()</a:t>
            </a:r>
          </a:p>
        </p:txBody>
      </p:sp>
      <p:cxnSp>
        <p:nvCxnSpPr>
          <p:cNvPr id="22" name="Straight Connector 21">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Marcador de contenido 5">
            <a:extLst>
              <a:ext uri="{FF2B5EF4-FFF2-40B4-BE49-F238E27FC236}">
                <a16:creationId xmlns:a16="http://schemas.microsoft.com/office/drawing/2014/main" id="{F2BA9B4B-3D72-4F35-93D9-90DED03B2915}"/>
              </a:ext>
            </a:extLst>
          </p:cNvPr>
          <p:cNvPicPr>
            <a:picLocks noChangeAspect="1"/>
          </p:cNvPicPr>
          <p:nvPr/>
        </p:nvPicPr>
        <p:blipFill rotWithShape="1">
          <a:blip r:embed="rId2">
            <a:alphaModFix/>
          </a:blip>
          <a:srcRect t="6623" r="-1" b="-1"/>
          <a:stretch/>
        </p:blipFill>
        <p:spPr>
          <a:xfrm>
            <a:off x="179784" y="136525"/>
            <a:ext cx="6932797" cy="6290908"/>
          </a:xfrm>
          <a:prstGeom prst="rect">
            <a:avLst/>
          </a:prstGeom>
        </p:spPr>
      </p:pic>
    </p:spTree>
    <p:extLst>
      <p:ext uri="{BB962C8B-B14F-4D97-AF65-F5344CB8AC3E}">
        <p14:creationId xmlns:p14="http://schemas.microsoft.com/office/powerpoint/2010/main" val="3683364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E8003A4-D598-41E9-9FE9-FD0DEBB73102}"/>
              </a:ext>
            </a:extLst>
          </p:cNvPr>
          <p:cNvSpPr>
            <a:spLocks noGrp="1"/>
          </p:cNvSpPr>
          <p:nvPr>
            <p:ph type="title"/>
          </p:nvPr>
        </p:nvSpPr>
        <p:spPr>
          <a:xfrm>
            <a:off x="833002" y="448253"/>
            <a:ext cx="10520702" cy="1325563"/>
          </a:xfrm>
        </p:spPr>
        <p:txBody>
          <a:bodyPr>
            <a:normAutofit/>
          </a:bodyPr>
          <a:lstStyle/>
          <a:p>
            <a:r>
              <a:rPr lang="es-MX">
                <a:latin typeface="Broadway" panose="04040905080B02020502" pitchFamily="82" charset="0"/>
              </a:rPr>
              <a:t>EJERCICIOS </a:t>
            </a:r>
            <a:endParaRPr lang="en-US">
              <a:latin typeface="Broadway" panose="04040905080B02020502" pitchFamily="82" charset="0"/>
            </a:endParaRPr>
          </a:p>
        </p:txBody>
      </p:sp>
      <p:sp>
        <p:nvSpPr>
          <p:cNvPr id="3" name="Marcador de contenido 2">
            <a:extLst>
              <a:ext uri="{FF2B5EF4-FFF2-40B4-BE49-F238E27FC236}">
                <a16:creationId xmlns:a16="http://schemas.microsoft.com/office/drawing/2014/main" id="{1BD61032-2A31-4D58-8C59-76AFAE2BEA6F}"/>
              </a:ext>
            </a:extLst>
          </p:cNvPr>
          <p:cNvSpPr>
            <a:spLocks noGrp="1"/>
          </p:cNvSpPr>
          <p:nvPr>
            <p:ph idx="1"/>
          </p:nvPr>
        </p:nvSpPr>
        <p:spPr>
          <a:xfrm>
            <a:off x="672640" y="1773816"/>
            <a:ext cx="5420713" cy="3985155"/>
          </a:xfrm>
        </p:spPr>
        <p:txBody>
          <a:bodyPr>
            <a:normAutofit/>
          </a:bodyPr>
          <a:lstStyle/>
          <a:p>
            <a:pPr marL="0" indent="0" algn="just">
              <a:buNone/>
            </a:pPr>
            <a:r>
              <a:rPr lang="es-MX" sz="2400" dirty="0"/>
              <a:t>1.-Crear un programa que contenga 4 divisiones de colores distintos y </a:t>
            </a:r>
            <a:r>
              <a:rPr lang="es-ES" sz="2400" b="0" i="0" dirty="0">
                <a:effectLst/>
              </a:rPr>
              <a:t>establecer la altura de cada </a:t>
            </a:r>
            <a:r>
              <a:rPr lang="es-ES" sz="2400" b="0" i="0" dirty="0" err="1">
                <a:effectLst/>
              </a:rPr>
              <a:t>div</a:t>
            </a:r>
            <a:r>
              <a:rPr lang="es-ES" sz="2400" b="0" i="0" dirty="0">
                <a:effectLst/>
              </a:rPr>
              <a:t> al hacer </a:t>
            </a:r>
            <a:r>
              <a:rPr lang="es-ES" sz="2400" b="0" i="0" dirty="0" err="1">
                <a:effectLst/>
              </a:rPr>
              <a:t>click</a:t>
            </a:r>
            <a:r>
              <a:rPr lang="es-ES" sz="2400" b="0" i="0" dirty="0">
                <a:effectLst/>
              </a:rPr>
              <a:t> en 30px y también un cambio de color.</a:t>
            </a:r>
          </a:p>
          <a:p>
            <a:pPr marL="0" indent="0" algn="just">
              <a:buNone/>
            </a:pPr>
            <a:r>
              <a:rPr lang="es-ES" sz="2400" dirty="0"/>
              <a:t>2.-Crear un programa que contenga un documento, ventana y párrafo . Colocar botones para saber la altura de cada uno.</a:t>
            </a:r>
            <a:endParaRPr lang="es-ES" sz="2400" b="0" i="0" dirty="0">
              <a:effectLst/>
            </a:endParaRPr>
          </a:p>
          <a:p>
            <a:pPr marL="0" indent="0">
              <a:buNone/>
            </a:pPr>
            <a:endParaRPr lang="en-US" sz="2000" dirty="0"/>
          </a:p>
        </p:txBody>
      </p:sp>
      <p:pic>
        <p:nvPicPr>
          <p:cNvPr id="6" name="Imagen 5" descr="Dibujo animado de un personaje animado&#10;&#10;Descripción generada automáticamente con confianza baja">
            <a:extLst>
              <a:ext uri="{FF2B5EF4-FFF2-40B4-BE49-F238E27FC236}">
                <a16:creationId xmlns:a16="http://schemas.microsoft.com/office/drawing/2014/main" id="{42BA0862-D09E-40CA-A3B2-8F9E5AC81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549" y="970276"/>
            <a:ext cx="5393815" cy="4938713"/>
          </a:xfrm>
          <a:prstGeom prst="rect">
            <a:avLst/>
          </a:prstGeom>
        </p:spPr>
      </p:pic>
      <p:pic>
        <p:nvPicPr>
          <p:cNvPr id="5" name="Picture 2" descr="8 mejores formas de solucionar el problema de la pantalla negra en una  computadora con Windows - Geekflare">
            <a:extLst>
              <a:ext uri="{FF2B5EF4-FFF2-40B4-BE49-F238E27FC236}">
                <a16:creationId xmlns:a16="http://schemas.microsoft.com/office/drawing/2014/main" id="{08B2E153-F880-C15C-EFA4-EDC3D64A6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4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21554"/>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D3C7A-377F-4575-883B-17581E380FAE}"/>
              </a:ext>
            </a:extLst>
          </p:cNvPr>
          <p:cNvSpPr>
            <a:spLocks noGrp="1"/>
          </p:cNvSpPr>
          <p:nvPr>
            <p:ph type="title"/>
          </p:nvPr>
        </p:nvSpPr>
        <p:spPr>
          <a:xfrm>
            <a:off x="0" y="274637"/>
            <a:ext cx="12192000" cy="549275"/>
          </a:xfrm>
        </p:spPr>
        <p:txBody>
          <a:bodyPr>
            <a:normAutofit fontScale="90000"/>
          </a:bodyPr>
          <a:lstStyle/>
          <a:p>
            <a:pPr algn="ctr"/>
            <a:r>
              <a:rPr lang="es-MX" dirty="0">
                <a:latin typeface="Broadway" panose="04040905080B02020502" pitchFamily="82" charset="0"/>
              </a:rPr>
              <a:t>INNERWIDTH()</a:t>
            </a:r>
            <a:endParaRPr lang="en-US" dirty="0">
              <a:latin typeface="Broadway" panose="04040905080B02020502" pitchFamily="82" charset="0"/>
            </a:endParaRPr>
          </a:p>
        </p:txBody>
      </p:sp>
      <p:sp>
        <p:nvSpPr>
          <p:cNvPr id="3" name="Marcador de contenido 2">
            <a:extLst>
              <a:ext uri="{FF2B5EF4-FFF2-40B4-BE49-F238E27FC236}">
                <a16:creationId xmlns:a16="http://schemas.microsoft.com/office/drawing/2014/main" id="{B3F795BF-C374-4A30-8F10-D83332232832}"/>
              </a:ext>
            </a:extLst>
          </p:cNvPr>
          <p:cNvSpPr>
            <a:spLocks noGrp="1"/>
          </p:cNvSpPr>
          <p:nvPr>
            <p:ph idx="1"/>
          </p:nvPr>
        </p:nvSpPr>
        <p:spPr>
          <a:xfrm>
            <a:off x="366110" y="1250702"/>
            <a:ext cx="4447713" cy="1823098"/>
          </a:xfrm>
        </p:spPr>
        <p:txBody>
          <a:bodyPr>
            <a:normAutofit/>
          </a:bodyPr>
          <a:lstStyle/>
          <a:p>
            <a:pPr marL="0" indent="0" algn="just">
              <a:buNone/>
            </a:pPr>
            <a:r>
              <a:rPr lang="es-ES" sz="1600" b="0" i="0" dirty="0">
                <a:solidFill>
                  <a:srgbClr val="333333"/>
                </a:solidFill>
                <a:effectLst/>
                <a:latin typeface="Helvetica Neue"/>
              </a:rPr>
              <a:t>Obtiene el ancho interno calculado actual (incluido el relleno pero no el borde) para el primer elemento del conjunto de elementos coincidentes o establezca el ancho interno de cada elemento coincidente.</a:t>
            </a:r>
            <a:endParaRPr lang="en-US" sz="1600" dirty="0"/>
          </a:p>
        </p:txBody>
      </p:sp>
      <p:pic>
        <p:nvPicPr>
          <p:cNvPr id="4098" name="Picture 2" descr="Why does innerWidth() give different result than get(0).width? - Stack  Overflow">
            <a:extLst>
              <a:ext uri="{FF2B5EF4-FFF2-40B4-BE49-F238E27FC236}">
                <a16:creationId xmlns:a16="http://schemas.microsoft.com/office/drawing/2014/main" id="{5361D30B-8AB7-4AFB-BB0E-55A1CF600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11" y="2949975"/>
            <a:ext cx="4447713" cy="283329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FABAFE8-ECD8-439A-87B9-F2080E03DFAB}"/>
              </a:ext>
            </a:extLst>
          </p:cNvPr>
          <p:cNvPicPr>
            <a:picLocks noChangeAspect="1"/>
          </p:cNvPicPr>
          <p:nvPr/>
        </p:nvPicPr>
        <p:blipFill>
          <a:blip r:embed="rId3"/>
          <a:stretch>
            <a:fillRect/>
          </a:stretch>
        </p:blipFill>
        <p:spPr>
          <a:xfrm>
            <a:off x="5201253" y="1228801"/>
            <a:ext cx="6624637" cy="933450"/>
          </a:xfrm>
          <a:prstGeom prst="rect">
            <a:avLst/>
          </a:prstGeom>
        </p:spPr>
      </p:pic>
      <p:pic>
        <p:nvPicPr>
          <p:cNvPr id="5" name="Imagen 4">
            <a:extLst>
              <a:ext uri="{FF2B5EF4-FFF2-40B4-BE49-F238E27FC236}">
                <a16:creationId xmlns:a16="http://schemas.microsoft.com/office/drawing/2014/main" id="{AE2669DB-17E3-F17C-C56F-6833B7C32918}"/>
              </a:ext>
            </a:extLst>
          </p:cNvPr>
          <p:cNvPicPr>
            <a:picLocks noChangeAspect="1"/>
          </p:cNvPicPr>
          <p:nvPr/>
        </p:nvPicPr>
        <p:blipFill>
          <a:blip r:embed="rId4"/>
          <a:stretch>
            <a:fillRect/>
          </a:stretch>
        </p:blipFill>
        <p:spPr>
          <a:xfrm rot="16200000">
            <a:off x="1763357" y="-1763356"/>
            <a:ext cx="641254" cy="4167965"/>
          </a:xfrm>
          <a:prstGeom prst="rect">
            <a:avLst/>
          </a:prstGeom>
        </p:spPr>
      </p:pic>
    </p:spTree>
    <p:extLst>
      <p:ext uri="{BB962C8B-B14F-4D97-AF65-F5344CB8AC3E}">
        <p14:creationId xmlns:p14="http://schemas.microsoft.com/office/powerpoint/2010/main" val="3357726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0D2C2B9F-B995-4365-A867-D530BF27DB27}"/>
              </a:ext>
            </a:extLst>
          </p:cNvPr>
          <p:cNvSpPr>
            <a:spLocks noGrp="1"/>
          </p:cNvSpPr>
          <p:nvPr>
            <p:ph type="title"/>
          </p:nvPr>
        </p:nvSpPr>
        <p:spPr>
          <a:xfrm>
            <a:off x="285750" y="1741488"/>
            <a:ext cx="3960402" cy="2387600"/>
          </a:xfrm>
        </p:spPr>
        <p:txBody>
          <a:bodyPr vert="horz" lIns="91440" tIns="45720" rIns="91440" bIns="45720" rtlCol="0" anchor="b">
            <a:normAutofit/>
          </a:bodyPr>
          <a:lstStyle/>
          <a:p>
            <a:r>
              <a:rPr lang="en-US" sz="3800" kern="1200" dirty="0">
                <a:solidFill>
                  <a:srgbClr val="FFFFFF"/>
                </a:solidFill>
                <a:latin typeface="Broadway" panose="04040905080B02020502" pitchFamily="82" charset="0"/>
              </a:rPr>
              <a:t>EJEMPLO DE INNERWIDTH()</a:t>
            </a:r>
          </a:p>
        </p:txBody>
      </p:sp>
      <p:pic>
        <p:nvPicPr>
          <p:cNvPr id="6" name="Imagen 5">
            <a:extLst>
              <a:ext uri="{FF2B5EF4-FFF2-40B4-BE49-F238E27FC236}">
                <a16:creationId xmlns:a16="http://schemas.microsoft.com/office/drawing/2014/main" id="{ABF91C45-3B77-4290-AAF8-227F62C8EEBA}"/>
              </a:ext>
            </a:extLst>
          </p:cNvPr>
          <p:cNvPicPr>
            <a:picLocks noChangeAspect="1"/>
          </p:cNvPicPr>
          <p:nvPr/>
        </p:nvPicPr>
        <p:blipFill>
          <a:blip r:embed="rId2"/>
          <a:stretch>
            <a:fillRect/>
          </a:stretch>
        </p:blipFill>
        <p:spPr>
          <a:xfrm>
            <a:off x="4724288" y="0"/>
            <a:ext cx="7467712" cy="6861324"/>
          </a:xfrm>
          <a:prstGeom prst="rect">
            <a:avLst/>
          </a:prstGeom>
        </p:spPr>
      </p:pic>
    </p:spTree>
    <p:extLst>
      <p:ext uri="{BB962C8B-B14F-4D97-AF65-F5344CB8AC3E}">
        <p14:creationId xmlns:p14="http://schemas.microsoft.com/office/powerpoint/2010/main" val="3743176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Dibujo animado de un personaje animado&#10;&#10;Descripción generada automáticamente con confianza baja">
            <a:extLst>
              <a:ext uri="{FF2B5EF4-FFF2-40B4-BE49-F238E27FC236}">
                <a16:creationId xmlns:a16="http://schemas.microsoft.com/office/drawing/2014/main" id="{42BA0862-D09E-40CA-A3B2-8F9E5AC81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985" y="1887770"/>
            <a:ext cx="4260814" cy="3901307"/>
          </a:xfrm>
          <a:prstGeom prst="rect">
            <a:avLst/>
          </a:prstGeom>
        </p:spPr>
      </p:pic>
      <p:sp>
        <p:nvSpPr>
          <p:cNvPr id="9" name="Freeform: Shape 12">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14">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E8003A4-D598-41E9-9FE9-FD0DEBB73102}"/>
              </a:ext>
            </a:extLst>
          </p:cNvPr>
          <p:cNvSpPr>
            <a:spLocks noGrp="1"/>
          </p:cNvSpPr>
          <p:nvPr>
            <p:ph type="title"/>
          </p:nvPr>
        </p:nvSpPr>
        <p:spPr>
          <a:xfrm>
            <a:off x="838199" y="365125"/>
            <a:ext cx="5529943" cy="1325563"/>
          </a:xfrm>
        </p:spPr>
        <p:txBody>
          <a:bodyPr>
            <a:normAutofit/>
          </a:bodyPr>
          <a:lstStyle/>
          <a:p>
            <a:r>
              <a:rPr lang="es-MX" dirty="0">
                <a:latin typeface="Broadway" panose="04040905080B02020502" pitchFamily="82" charset="0"/>
              </a:rPr>
              <a:t>EJERCICIOS </a:t>
            </a:r>
            <a:endParaRPr lang="en-US" dirty="0">
              <a:latin typeface="Broadway" panose="04040905080B02020502" pitchFamily="82" charset="0"/>
            </a:endParaRPr>
          </a:p>
        </p:txBody>
      </p:sp>
      <p:sp>
        <p:nvSpPr>
          <p:cNvPr id="3" name="Marcador de contenido 2">
            <a:extLst>
              <a:ext uri="{FF2B5EF4-FFF2-40B4-BE49-F238E27FC236}">
                <a16:creationId xmlns:a16="http://schemas.microsoft.com/office/drawing/2014/main" id="{1BD61032-2A31-4D58-8C59-76AFAE2BEA6F}"/>
              </a:ext>
            </a:extLst>
          </p:cNvPr>
          <p:cNvSpPr>
            <a:spLocks noGrp="1"/>
          </p:cNvSpPr>
          <p:nvPr>
            <p:ph idx="1"/>
          </p:nvPr>
        </p:nvSpPr>
        <p:spPr>
          <a:xfrm>
            <a:off x="838199" y="1825625"/>
            <a:ext cx="4128169" cy="3399518"/>
          </a:xfrm>
        </p:spPr>
        <p:txBody>
          <a:bodyPr>
            <a:normAutofit/>
          </a:bodyPr>
          <a:lstStyle/>
          <a:p>
            <a:r>
              <a:rPr lang="es-ES" sz="1700" b="0" i="0" dirty="0">
                <a:effectLst/>
              </a:rPr>
              <a:t>Cree un programa que tenga  4 </a:t>
            </a:r>
            <a:r>
              <a:rPr lang="es-ES" sz="1700" b="0" i="0" dirty="0" err="1">
                <a:effectLst/>
              </a:rPr>
              <a:t>div</a:t>
            </a:r>
            <a:r>
              <a:rPr lang="es-ES" sz="1700" b="0" i="0" dirty="0">
                <a:effectLst/>
              </a:rPr>
              <a:t>.</a:t>
            </a:r>
          </a:p>
          <a:p>
            <a:pPr marL="0" indent="0">
              <a:buNone/>
            </a:pPr>
            <a:r>
              <a:rPr lang="es-ES" sz="1600" b="0" i="0" dirty="0">
                <a:effectLst/>
              </a:rPr>
              <a:t>Cambie el ancho interior de cada </a:t>
            </a:r>
            <a:r>
              <a:rPr lang="es-ES" sz="1600" b="0" i="0" dirty="0" err="1">
                <a:effectLst/>
              </a:rPr>
              <a:t>div</a:t>
            </a:r>
            <a:r>
              <a:rPr lang="es-ES" sz="1600" b="0" i="0" dirty="0">
                <a:effectLst/>
              </a:rPr>
              <a:t> la primera vez que haga clic en él (y cambie su color).</a:t>
            </a:r>
          </a:p>
          <a:p>
            <a:pPr marL="0" indent="0">
              <a:buNone/>
            </a:pPr>
            <a:r>
              <a:rPr lang="es-ES" sz="1600" dirty="0"/>
              <a:t>Así mismo, coloca 2 botones : </a:t>
            </a:r>
          </a:p>
          <a:p>
            <a:r>
              <a:rPr lang="es-ES" sz="1700" dirty="0"/>
              <a:t>Para mostrar.</a:t>
            </a:r>
          </a:p>
          <a:p>
            <a:r>
              <a:rPr lang="es-ES" sz="1700" dirty="0"/>
              <a:t>Para Ocultar.</a:t>
            </a:r>
          </a:p>
          <a:p>
            <a:pPr marL="0" indent="0">
              <a:buNone/>
            </a:pPr>
            <a:r>
              <a:rPr lang="es-ES" sz="1700" dirty="0"/>
              <a:t>2.-Crear un programa que contenga un documento, ventana y párrafo . Colocar botones para saber el ancho interior de cada uno.</a:t>
            </a:r>
            <a:endParaRPr lang="en-US" sz="1700" dirty="0"/>
          </a:p>
        </p:txBody>
      </p:sp>
    </p:spTree>
    <p:extLst>
      <p:ext uri="{BB962C8B-B14F-4D97-AF65-F5344CB8AC3E}">
        <p14:creationId xmlns:p14="http://schemas.microsoft.com/office/powerpoint/2010/main" val="131786114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19B1FB-3841-4D84-910D-A23FF1AF827F}"/>
              </a:ext>
            </a:extLst>
          </p:cNvPr>
          <p:cNvSpPr>
            <a:spLocks noGrp="1"/>
          </p:cNvSpPr>
          <p:nvPr>
            <p:ph type="title"/>
          </p:nvPr>
        </p:nvSpPr>
        <p:spPr>
          <a:xfrm>
            <a:off x="152362" y="393079"/>
            <a:ext cx="12192000" cy="629174"/>
          </a:xfrm>
        </p:spPr>
        <p:txBody>
          <a:bodyPr>
            <a:normAutofit fontScale="90000"/>
          </a:bodyPr>
          <a:lstStyle/>
          <a:p>
            <a:pPr algn="ctr"/>
            <a:r>
              <a:rPr lang="es-MX" dirty="0">
                <a:latin typeface="Broadway" panose="04040905080B02020502" pitchFamily="82" charset="0"/>
              </a:rPr>
              <a:t>INNERHEIGHT()</a:t>
            </a:r>
            <a:endParaRPr lang="en-US" dirty="0">
              <a:latin typeface="Broadway" panose="04040905080B02020502" pitchFamily="82" charset="0"/>
            </a:endParaRPr>
          </a:p>
        </p:txBody>
      </p:sp>
      <p:sp>
        <p:nvSpPr>
          <p:cNvPr id="3" name="Marcador de contenido 2">
            <a:extLst>
              <a:ext uri="{FF2B5EF4-FFF2-40B4-BE49-F238E27FC236}">
                <a16:creationId xmlns:a16="http://schemas.microsoft.com/office/drawing/2014/main" id="{1AD2D396-940E-44D9-A421-2E4A2E904F43}"/>
              </a:ext>
            </a:extLst>
          </p:cNvPr>
          <p:cNvSpPr>
            <a:spLocks noGrp="1"/>
          </p:cNvSpPr>
          <p:nvPr>
            <p:ph idx="1"/>
          </p:nvPr>
        </p:nvSpPr>
        <p:spPr>
          <a:xfrm>
            <a:off x="0" y="994300"/>
            <a:ext cx="6167673" cy="1924050"/>
          </a:xfrm>
        </p:spPr>
        <p:txBody>
          <a:bodyPr>
            <a:normAutofit/>
          </a:bodyPr>
          <a:lstStyle/>
          <a:p>
            <a:pPr marL="0" indent="0" algn="just">
              <a:buNone/>
            </a:pPr>
            <a:r>
              <a:rPr lang="es-ES" sz="2400" dirty="0"/>
              <a:t>Obtiene la altura interior calculada actual (incluido el relleno pero no el borde) para el primer elemento del conjunto de elementos coincidentes o establezca la altura interior de cada elemento coincidente.</a:t>
            </a:r>
            <a:endParaRPr lang="en-US" sz="2400" dirty="0"/>
          </a:p>
        </p:txBody>
      </p:sp>
      <p:pic>
        <p:nvPicPr>
          <p:cNvPr id="5122" name="Picture 2" descr="jQuery innerHeight() Method">
            <a:extLst>
              <a:ext uri="{FF2B5EF4-FFF2-40B4-BE49-F238E27FC236}">
                <a16:creationId xmlns:a16="http://schemas.microsoft.com/office/drawing/2014/main" id="{5582331A-AB5C-479D-A026-5A05FBEFF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56" y="3152774"/>
            <a:ext cx="6167673" cy="311467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684AC548-4700-4A3B-BDBE-AE2F986A2039}"/>
              </a:ext>
            </a:extLst>
          </p:cNvPr>
          <p:cNvPicPr>
            <a:picLocks noChangeAspect="1"/>
          </p:cNvPicPr>
          <p:nvPr/>
        </p:nvPicPr>
        <p:blipFill>
          <a:blip r:embed="rId3"/>
          <a:stretch>
            <a:fillRect/>
          </a:stretch>
        </p:blipFill>
        <p:spPr>
          <a:xfrm>
            <a:off x="6305667" y="1102252"/>
            <a:ext cx="5748338" cy="1288524"/>
          </a:xfrm>
          <a:prstGeom prst="rect">
            <a:avLst/>
          </a:prstGeom>
        </p:spPr>
      </p:pic>
      <p:pic>
        <p:nvPicPr>
          <p:cNvPr id="8" name="Imagen 7">
            <a:extLst>
              <a:ext uri="{FF2B5EF4-FFF2-40B4-BE49-F238E27FC236}">
                <a16:creationId xmlns:a16="http://schemas.microsoft.com/office/drawing/2014/main" id="{D72A88C3-2B46-41E4-9512-F693A26D5D7C}"/>
              </a:ext>
            </a:extLst>
          </p:cNvPr>
          <p:cNvPicPr>
            <a:picLocks noChangeAspect="1"/>
          </p:cNvPicPr>
          <p:nvPr/>
        </p:nvPicPr>
        <p:blipFill>
          <a:blip r:embed="rId4"/>
          <a:stretch>
            <a:fillRect/>
          </a:stretch>
        </p:blipFill>
        <p:spPr>
          <a:xfrm>
            <a:off x="6720836" y="2918349"/>
            <a:ext cx="5333169" cy="3114675"/>
          </a:xfrm>
          <a:prstGeom prst="rect">
            <a:avLst/>
          </a:prstGeom>
        </p:spPr>
      </p:pic>
      <p:pic>
        <p:nvPicPr>
          <p:cNvPr id="5" name="Imagen 4">
            <a:extLst>
              <a:ext uri="{FF2B5EF4-FFF2-40B4-BE49-F238E27FC236}">
                <a16:creationId xmlns:a16="http://schemas.microsoft.com/office/drawing/2014/main" id="{3D4F852D-2176-CCF4-E1A3-1BC4402147D2}"/>
              </a:ext>
            </a:extLst>
          </p:cNvPr>
          <p:cNvPicPr>
            <a:picLocks noChangeAspect="1"/>
          </p:cNvPicPr>
          <p:nvPr/>
        </p:nvPicPr>
        <p:blipFill>
          <a:blip r:embed="rId5"/>
          <a:stretch>
            <a:fillRect/>
          </a:stretch>
        </p:blipFill>
        <p:spPr>
          <a:xfrm rot="16200000">
            <a:off x="1747408" y="-1747407"/>
            <a:ext cx="641254" cy="4136067"/>
          </a:xfrm>
          <a:prstGeom prst="rect">
            <a:avLst/>
          </a:prstGeom>
        </p:spPr>
      </p:pic>
    </p:spTree>
    <p:extLst>
      <p:ext uri="{BB962C8B-B14F-4D97-AF65-F5344CB8AC3E}">
        <p14:creationId xmlns:p14="http://schemas.microsoft.com/office/powerpoint/2010/main" val="3331876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955B82-EC5A-47F7-A709-76AE13C61DF0}"/>
              </a:ext>
            </a:extLst>
          </p:cNvPr>
          <p:cNvSpPr>
            <a:spLocks noGrp="1"/>
          </p:cNvSpPr>
          <p:nvPr>
            <p:ph type="title"/>
          </p:nvPr>
        </p:nvSpPr>
        <p:spPr>
          <a:xfrm>
            <a:off x="485774" y="1691041"/>
            <a:ext cx="3962400" cy="2547257"/>
          </a:xfrm>
          <a:noFill/>
        </p:spPr>
        <p:txBody>
          <a:bodyPr vert="horz" lIns="91440" tIns="45720" rIns="91440" bIns="45720" rtlCol="0" anchor="ctr">
            <a:normAutofit/>
          </a:bodyPr>
          <a:lstStyle/>
          <a:p>
            <a:pPr algn="ctr"/>
            <a:r>
              <a:rPr lang="en-US" sz="3200" kern="1200" dirty="0">
                <a:solidFill>
                  <a:srgbClr val="FFFFFF"/>
                </a:solidFill>
                <a:latin typeface="Broadway" panose="04040905080B02020502" pitchFamily="82" charset="0"/>
              </a:rPr>
              <a:t>EJEMPLO INNERHEIGHT()</a:t>
            </a:r>
          </a:p>
        </p:txBody>
      </p:sp>
      <p:pic>
        <p:nvPicPr>
          <p:cNvPr id="6" name="Imagen 5">
            <a:extLst>
              <a:ext uri="{FF2B5EF4-FFF2-40B4-BE49-F238E27FC236}">
                <a16:creationId xmlns:a16="http://schemas.microsoft.com/office/drawing/2014/main" id="{E92707E6-D115-40F4-A9B7-6A2C57CA7F33}"/>
              </a:ext>
            </a:extLst>
          </p:cNvPr>
          <p:cNvPicPr>
            <a:picLocks noChangeAspect="1"/>
          </p:cNvPicPr>
          <p:nvPr/>
        </p:nvPicPr>
        <p:blipFill>
          <a:blip r:embed="rId2"/>
          <a:stretch>
            <a:fillRect/>
          </a:stretch>
        </p:blipFill>
        <p:spPr>
          <a:xfrm>
            <a:off x="4305301" y="136526"/>
            <a:ext cx="7886700" cy="6721474"/>
          </a:xfrm>
          <a:prstGeom prst="rect">
            <a:avLst/>
          </a:prstGeom>
        </p:spPr>
      </p:pic>
      <p:pic>
        <p:nvPicPr>
          <p:cNvPr id="3" name="Imagen 2">
            <a:extLst>
              <a:ext uri="{FF2B5EF4-FFF2-40B4-BE49-F238E27FC236}">
                <a16:creationId xmlns:a16="http://schemas.microsoft.com/office/drawing/2014/main" id="{C993DF59-2FAE-00C5-C10A-0294DE435DF1}"/>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215130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8">
            <a:extLst>
              <a:ext uri="{FF2B5EF4-FFF2-40B4-BE49-F238E27FC236}">
                <a16:creationId xmlns:a16="http://schemas.microsoft.com/office/drawing/2014/main" id="{9D32A495-CB44-4FE3-AE5B-E77B9EF164C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
            <a:ext cx="1198485" cy="828716"/>
          </a:xfrm>
          <a:prstGeom prst="rect">
            <a:avLst/>
          </a:prstGeom>
        </p:spPr>
      </p:pic>
      <p:sp>
        <p:nvSpPr>
          <p:cNvPr id="6" name="CuadroTexto 5">
            <a:extLst>
              <a:ext uri="{FF2B5EF4-FFF2-40B4-BE49-F238E27FC236}">
                <a16:creationId xmlns:a16="http://schemas.microsoft.com/office/drawing/2014/main" id="{F62847E3-D329-4E0F-9DE8-FF20CBB6B991}"/>
              </a:ext>
            </a:extLst>
          </p:cNvPr>
          <p:cNvSpPr txBox="1"/>
          <p:nvPr/>
        </p:nvSpPr>
        <p:spPr>
          <a:xfrm>
            <a:off x="1287262" y="45027"/>
            <a:ext cx="10904738" cy="584775"/>
          </a:xfrm>
          <a:prstGeom prst="rect">
            <a:avLst/>
          </a:prstGeom>
          <a:noFill/>
        </p:spPr>
        <p:txBody>
          <a:bodyPr wrap="square" rtlCol="0">
            <a:spAutoFit/>
          </a:bodyPr>
          <a:lstStyle/>
          <a:p>
            <a:pPr algn="ctr"/>
            <a:r>
              <a:rPr lang="es-MX" sz="3200" dirty="0">
                <a:latin typeface="Broadway" panose="04040905080B02020502" pitchFamily="82" charset="0"/>
              </a:rPr>
              <a:t>HERRAMIENTAS PARA EMPEZAR A TRABAJAR</a:t>
            </a:r>
            <a:endParaRPr lang="en-US" sz="3200" dirty="0">
              <a:latin typeface="Broadway" panose="04040905080B02020502" pitchFamily="82" charset="0"/>
            </a:endParaRPr>
          </a:p>
        </p:txBody>
      </p:sp>
      <p:sp>
        <p:nvSpPr>
          <p:cNvPr id="7" name="CuadroTexto 6">
            <a:extLst>
              <a:ext uri="{FF2B5EF4-FFF2-40B4-BE49-F238E27FC236}">
                <a16:creationId xmlns:a16="http://schemas.microsoft.com/office/drawing/2014/main" id="{B1E17E48-0A94-4C98-A02D-82E943902AFE}"/>
              </a:ext>
            </a:extLst>
          </p:cNvPr>
          <p:cNvSpPr txBox="1"/>
          <p:nvPr/>
        </p:nvSpPr>
        <p:spPr>
          <a:xfrm>
            <a:off x="0" y="710214"/>
            <a:ext cx="12192000" cy="369332"/>
          </a:xfrm>
          <a:prstGeom prst="rect">
            <a:avLst/>
          </a:prstGeom>
          <a:noFill/>
        </p:spPr>
        <p:txBody>
          <a:bodyPr wrap="square" rtlCol="0">
            <a:spAutoFit/>
          </a:bodyPr>
          <a:lstStyle/>
          <a:p>
            <a:pPr algn="ctr"/>
            <a:r>
              <a:rPr lang="es-MX" dirty="0">
                <a:latin typeface="Broadway" panose="04040905080B02020502" pitchFamily="82" charset="0"/>
              </a:rPr>
              <a:t>INSTALANDO SUBLIME TEXT </a:t>
            </a:r>
            <a:endParaRPr lang="en-US" dirty="0">
              <a:latin typeface="Broadway" panose="04040905080B02020502" pitchFamily="82" charset="0"/>
            </a:endParaRPr>
          </a:p>
        </p:txBody>
      </p:sp>
      <p:pic>
        <p:nvPicPr>
          <p:cNvPr id="9" name="Imagen 8">
            <a:extLst>
              <a:ext uri="{FF2B5EF4-FFF2-40B4-BE49-F238E27FC236}">
                <a16:creationId xmlns:a16="http://schemas.microsoft.com/office/drawing/2014/main" id="{1C1ADF72-46CB-49D9-B8C1-DD7C45DF9028}"/>
              </a:ext>
            </a:extLst>
          </p:cNvPr>
          <p:cNvPicPr>
            <a:picLocks noChangeAspect="1"/>
          </p:cNvPicPr>
          <p:nvPr/>
        </p:nvPicPr>
        <p:blipFill>
          <a:blip r:embed="rId3"/>
          <a:stretch>
            <a:fillRect/>
          </a:stretch>
        </p:blipFill>
        <p:spPr>
          <a:xfrm>
            <a:off x="770817" y="1248222"/>
            <a:ext cx="10650366" cy="4184912"/>
          </a:xfrm>
          <a:prstGeom prst="rect">
            <a:avLst/>
          </a:prstGeom>
        </p:spPr>
      </p:pic>
      <p:pic>
        <p:nvPicPr>
          <p:cNvPr id="11" name="Imagen 10">
            <a:extLst>
              <a:ext uri="{FF2B5EF4-FFF2-40B4-BE49-F238E27FC236}">
                <a16:creationId xmlns:a16="http://schemas.microsoft.com/office/drawing/2014/main" id="{D5A2D197-24BB-4880-AACA-C6A44B82BC30}"/>
              </a:ext>
            </a:extLst>
          </p:cNvPr>
          <p:cNvPicPr>
            <a:picLocks noChangeAspect="1"/>
          </p:cNvPicPr>
          <p:nvPr/>
        </p:nvPicPr>
        <p:blipFill>
          <a:blip r:embed="rId4"/>
          <a:stretch>
            <a:fillRect/>
          </a:stretch>
        </p:blipFill>
        <p:spPr>
          <a:xfrm>
            <a:off x="770817" y="1228725"/>
            <a:ext cx="10593424" cy="4612782"/>
          </a:xfrm>
          <a:prstGeom prst="rect">
            <a:avLst/>
          </a:prstGeom>
        </p:spPr>
      </p:pic>
      <p:pic>
        <p:nvPicPr>
          <p:cNvPr id="13" name="Imagen 12">
            <a:extLst>
              <a:ext uri="{FF2B5EF4-FFF2-40B4-BE49-F238E27FC236}">
                <a16:creationId xmlns:a16="http://schemas.microsoft.com/office/drawing/2014/main" id="{B65F1A18-BE6D-46A0-B7D4-0E7377EE60CB}"/>
              </a:ext>
            </a:extLst>
          </p:cNvPr>
          <p:cNvPicPr>
            <a:picLocks noChangeAspect="1"/>
          </p:cNvPicPr>
          <p:nvPr/>
        </p:nvPicPr>
        <p:blipFill>
          <a:blip r:embed="rId5"/>
          <a:stretch>
            <a:fillRect/>
          </a:stretch>
        </p:blipFill>
        <p:spPr>
          <a:xfrm>
            <a:off x="770817" y="1228725"/>
            <a:ext cx="10650366" cy="4381053"/>
          </a:xfrm>
          <a:prstGeom prst="rect">
            <a:avLst/>
          </a:prstGeom>
        </p:spPr>
      </p:pic>
      <p:pic>
        <p:nvPicPr>
          <p:cNvPr id="15" name="Imagen 14">
            <a:extLst>
              <a:ext uri="{FF2B5EF4-FFF2-40B4-BE49-F238E27FC236}">
                <a16:creationId xmlns:a16="http://schemas.microsoft.com/office/drawing/2014/main" id="{B4BA1CC3-6AEA-42AE-BFA5-2075866517B7}"/>
              </a:ext>
            </a:extLst>
          </p:cNvPr>
          <p:cNvPicPr>
            <a:picLocks noChangeAspect="1"/>
          </p:cNvPicPr>
          <p:nvPr/>
        </p:nvPicPr>
        <p:blipFill>
          <a:blip r:embed="rId6"/>
          <a:stretch>
            <a:fillRect/>
          </a:stretch>
        </p:blipFill>
        <p:spPr>
          <a:xfrm>
            <a:off x="761999" y="828717"/>
            <a:ext cx="10650365" cy="5444492"/>
          </a:xfrm>
          <a:prstGeom prst="rect">
            <a:avLst/>
          </a:prstGeom>
        </p:spPr>
      </p:pic>
      <p:pic>
        <p:nvPicPr>
          <p:cNvPr id="3" name="Imagen 2">
            <a:extLst>
              <a:ext uri="{FF2B5EF4-FFF2-40B4-BE49-F238E27FC236}">
                <a16:creationId xmlns:a16="http://schemas.microsoft.com/office/drawing/2014/main" id="{8DE2BA7F-7D3D-041D-9B22-A8B6FF724756}"/>
              </a:ext>
            </a:extLst>
          </p:cNvPr>
          <p:cNvPicPr>
            <a:picLocks noChangeAspect="1"/>
          </p:cNvPicPr>
          <p:nvPr/>
        </p:nvPicPr>
        <p:blipFill>
          <a:blip r:embed="rId7"/>
          <a:stretch>
            <a:fillRect/>
          </a:stretch>
        </p:blipFill>
        <p:spPr>
          <a:xfrm rot="16200000">
            <a:off x="441565" y="-441564"/>
            <a:ext cx="828716" cy="1711844"/>
          </a:xfrm>
          <a:prstGeom prst="rect">
            <a:avLst/>
          </a:prstGeom>
        </p:spPr>
      </p:pic>
    </p:spTree>
    <p:extLst>
      <p:ext uri="{BB962C8B-B14F-4D97-AF65-F5344CB8AC3E}">
        <p14:creationId xmlns:p14="http://schemas.microsoft.com/office/powerpoint/2010/main" val="337791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E8003A4-D598-41E9-9FE9-FD0DEBB73102}"/>
              </a:ext>
            </a:extLst>
          </p:cNvPr>
          <p:cNvSpPr>
            <a:spLocks noGrp="1"/>
          </p:cNvSpPr>
          <p:nvPr>
            <p:ph type="title"/>
          </p:nvPr>
        </p:nvSpPr>
        <p:spPr>
          <a:xfrm>
            <a:off x="833002" y="448253"/>
            <a:ext cx="10520702" cy="1325563"/>
          </a:xfrm>
        </p:spPr>
        <p:txBody>
          <a:bodyPr>
            <a:normAutofit/>
          </a:bodyPr>
          <a:lstStyle/>
          <a:p>
            <a:r>
              <a:rPr lang="es-MX">
                <a:latin typeface="Broadway" panose="04040905080B02020502" pitchFamily="82" charset="0"/>
              </a:rPr>
              <a:t>EJERCICIOS </a:t>
            </a:r>
            <a:endParaRPr lang="en-US">
              <a:latin typeface="Broadway" panose="04040905080B02020502" pitchFamily="82" charset="0"/>
            </a:endParaRPr>
          </a:p>
        </p:txBody>
      </p:sp>
      <p:sp>
        <p:nvSpPr>
          <p:cNvPr id="3" name="Marcador de contenido 2">
            <a:extLst>
              <a:ext uri="{FF2B5EF4-FFF2-40B4-BE49-F238E27FC236}">
                <a16:creationId xmlns:a16="http://schemas.microsoft.com/office/drawing/2014/main" id="{1BD61032-2A31-4D58-8C59-76AFAE2BEA6F}"/>
              </a:ext>
            </a:extLst>
          </p:cNvPr>
          <p:cNvSpPr>
            <a:spLocks noGrp="1"/>
          </p:cNvSpPr>
          <p:nvPr>
            <p:ph idx="1"/>
          </p:nvPr>
        </p:nvSpPr>
        <p:spPr>
          <a:xfrm>
            <a:off x="838200" y="2191807"/>
            <a:ext cx="4936067" cy="3985155"/>
          </a:xfrm>
        </p:spPr>
        <p:txBody>
          <a:bodyPr>
            <a:normAutofit/>
          </a:bodyPr>
          <a:lstStyle/>
          <a:p>
            <a:pPr marL="0" indent="0">
              <a:buNone/>
            </a:pPr>
            <a:r>
              <a:rPr lang="es-MX" sz="2000" dirty="0"/>
              <a:t>1.-Crear un programa que contenga 4 divisiones de colores distintos y </a:t>
            </a:r>
            <a:r>
              <a:rPr lang="es-ES" sz="2000" b="0" i="0" dirty="0">
                <a:effectLst/>
              </a:rPr>
              <a:t>Cambie la altura interior de cada </a:t>
            </a:r>
            <a:r>
              <a:rPr lang="es-ES" sz="2000" b="0" i="0" dirty="0" err="1">
                <a:effectLst/>
              </a:rPr>
              <a:t>div</a:t>
            </a:r>
            <a:r>
              <a:rPr lang="es-ES" sz="2000" b="0" i="0" dirty="0">
                <a:effectLst/>
              </a:rPr>
              <a:t> la primera vez que haga clic en él (y cambie su color).</a:t>
            </a:r>
          </a:p>
        </p:txBody>
      </p:sp>
      <p:pic>
        <p:nvPicPr>
          <p:cNvPr id="6" name="Imagen 5" descr="Dibujo animado de un personaje animado&#10;&#10;Descripción generada automáticamente con confianza baja">
            <a:extLst>
              <a:ext uri="{FF2B5EF4-FFF2-40B4-BE49-F238E27FC236}">
                <a16:creationId xmlns:a16="http://schemas.microsoft.com/office/drawing/2014/main" id="{42BA0862-D09E-40CA-A3B2-8F9E5AC81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581025"/>
            <a:ext cx="6343650" cy="5595938"/>
          </a:xfrm>
          <a:prstGeom prst="rect">
            <a:avLst/>
          </a:prstGeom>
        </p:spPr>
      </p:pic>
      <p:pic>
        <p:nvPicPr>
          <p:cNvPr id="5" name="Picture 2" descr="8 mejores formas de solucionar el problema de la pantalla negra en una  computadora con Windows - Geekflare">
            <a:extLst>
              <a:ext uri="{FF2B5EF4-FFF2-40B4-BE49-F238E27FC236}">
                <a16:creationId xmlns:a16="http://schemas.microsoft.com/office/drawing/2014/main" id="{AD674401-5F4F-CC4C-3316-0B20F5E4F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4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8402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30575AAB-4692-402A-9E07-D02C20528846}"/>
              </a:ext>
            </a:extLst>
          </p:cNvPr>
          <p:cNvSpPr>
            <a:spLocks noGrp="1"/>
          </p:cNvSpPr>
          <p:nvPr>
            <p:ph type="title"/>
          </p:nvPr>
        </p:nvSpPr>
        <p:spPr>
          <a:xfrm>
            <a:off x="833002" y="448253"/>
            <a:ext cx="10520702" cy="1325563"/>
          </a:xfrm>
        </p:spPr>
        <p:txBody>
          <a:bodyPr>
            <a:normAutofit/>
          </a:bodyPr>
          <a:lstStyle/>
          <a:p>
            <a:r>
              <a:rPr lang="es-MX" dirty="0">
                <a:latin typeface="Broadway" panose="04040905080B02020502" pitchFamily="82" charset="0"/>
              </a:rPr>
              <a:t>OUTERWIDTH()</a:t>
            </a:r>
            <a:endParaRPr lang="en-US" dirty="0">
              <a:latin typeface="Broadway" panose="04040905080B02020502" pitchFamily="82" charset="0"/>
            </a:endParaRPr>
          </a:p>
        </p:txBody>
      </p:sp>
      <p:sp>
        <p:nvSpPr>
          <p:cNvPr id="3" name="Marcador de contenido 2">
            <a:extLst>
              <a:ext uri="{FF2B5EF4-FFF2-40B4-BE49-F238E27FC236}">
                <a16:creationId xmlns:a16="http://schemas.microsoft.com/office/drawing/2014/main" id="{A0D16C92-8779-48D3-98FB-3CB411722B4C}"/>
              </a:ext>
            </a:extLst>
          </p:cNvPr>
          <p:cNvSpPr>
            <a:spLocks noGrp="1"/>
          </p:cNvSpPr>
          <p:nvPr>
            <p:ph idx="1"/>
          </p:nvPr>
        </p:nvSpPr>
        <p:spPr>
          <a:xfrm>
            <a:off x="838200" y="2191808"/>
            <a:ext cx="4936067" cy="1865288"/>
          </a:xfrm>
        </p:spPr>
        <p:txBody>
          <a:bodyPr>
            <a:normAutofit/>
          </a:bodyPr>
          <a:lstStyle/>
          <a:p>
            <a:pPr marL="0" indent="0" algn="just">
              <a:buNone/>
            </a:pPr>
            <a:r>
              <a:rPr lang="es-ES" sz="2000" b="0" i="0" dirty="0">
                <a:effectLst/>
                <a:latin typeface="Helvetica Neue"/>
              </a:rPr>
              <a:t>Obtiene el ancho exterior calculado actual (incluido el relleno, el borde y, opcionalmente, el margen) para el primer elemento del conjunto de elementos coincidentes o establezca el ancho exterior de cada elemento coincidente.</a:t>
            </a:r>
            <a:endParaRPr lang="en-US" sz="2000" dirty="0"/>
          </a:p>
        </p:txBody>
      </p:sp>
      <p:pic>
        <p:nvPicPr>
          <p:cNvPr id="6" name="Imagen 5">
            <a:extLst>
              <a:ext uri="{FF2B5EF4-FFF2-40B4-BE49-F238E27FC236}">
                <a16:creationId xmlns:a16="http://schemas.microsoft.com/office/drawing/2014/main" id="{16051F93-9420-42D4-9722-7F217CB8545C}"/>
              </a:ext>
            </a:extLst>
          </p:cNvPr>
          <p:cNvPicPr>
            <a:picLocks noChangeAspect="1"/>
          </p:cNvPicPr>
          <p:nvPr/>
        </p:nvPicPr>
        <p:blipFill>
          <a:blip r:embed="rId2"/>
          <a:stretch>
            <a:fillRect/>
          </a:stretch>
        </p:blipFill>
        <p:spPr>
          <a:xfrm>
            <a:off x="6417734" y="745724"/>
            <a:ext cx="4935970" cy="4816876"/>
          </a:xfrm>
          <a:prstGeom prst="rect">
            <a:avLst/>
          </a:prstGeom>
        </p:spPr>
      </p:pic>
      <p:pic>
        <p:nvPicPr>
          <p:cNvPr id="5" name="Picture 2" descr="8 mejores formas de solucionar el problema de la pantalla negra en una  computadora con Windows - Geekflare">
            <a:extLst>
              <a:ext uri="{FF2B5EF4-FFF2-40B4-BE49-F238E27FC236}">
                <a16:creationId xmlns:a16="http://schemas.microsoft.com/office/drawing/2014/main" id="{D9379D7D-A156-975C-69BA-0421D8160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4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808530"/>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DC4708-74D0-418A-9B79-16BD475F6413}"/>
              </a:ext>
            </a:extLst>
          </p:cNvPr>
          <p:cNvSpPr>
            <a:spLocks noGrp="1"/>
          </p:cNvSpPr>
          <p:nvPr>
            <p:ph type="title"/>
          </p:nvPr>
        </p:nvSpPr>
        <p:spPr>
          <a:xfrm>
            <a:off x="0" y="0"/>
            <a:ext cx="12192000" cy="820676"/>
          </a:xfrm>
        </p:spPr>
        <p:txBody>
          <a:bodyPr/>
          <a:lstStyle/>
          <a:p>
            <a:pPr algn="ctr"/>
            <a:r>
              <a:rPr lang="es-MX" dirty="0">
                <a:latin typeface="Broadway" panose="04040905080B02020502" pitchFamily="82" charset="0"/>
              </a:rPr>
              <a:t>EFECTOS</a:t>
            </a:r>
            <a:r>
              <a:rPr lang="es-MX" dirty="0"/>
              <a:t> </a:t>
            </a:r>
            <a:endParaRPr lang="en-US" dirty="0"/>
          </a:p>
        </p:txBody>
      </p:sp>
      <p:sp>
        <p:nvSpPr>
          <p:cNvPr id="3" name="Marcador de contenido 2">
            <a:extLst>
              <a:ext uri="{FF2B5EF4-FFF2-40B4-BE49-F238E27FC236}">
                <a16:creationId xmlns:a16="http://schemas.microsoft.com/office/drawing/2014/main" id="{C7953023-8B32-4AC2-B606-392ADB27D446}"/>
              </a:ext>
            </a:extLst>
          </p:cNvPr>
          <p:cNvSpPr>
            <a:spLocks noGrp="1"/>
          </p:cNvSpPr>
          <p:nvPr>
            <p:ph idx="1"/>
          </p:nvPr>
        </p:nvSpPr>
        <p:spPr>
          <a:xfrm>
            <a:off x="399495" y="1202416"/>
            <a:ext cx="3968319" cy="1361458"/>
          </a:xfrm>
        </p:spPr>
        <p:txBody>
          <a:bodyPr/>
          <a:lstStyle/>
          <a:p>
            <a:pPr marL="0" indent="0" algn="just">
              <a:buNone/>
            </a:pPr>
            <a:r>
              <a:rPr lang="es-ES" dirty="0"/>
              <a:t>Muestra u oculta los elementos coincidentes animando su opacidad.</a:t>
            </a:r>
          </a:p>
          <a:p>
            <a:endParaRPr lang="es-ES" dirty="0"/>
          </a:p>
          <a:p>
            <a:endParaRPr lang="en-US" dirty="0"/>
          </a:p>
        </p:txBody>
      </p:sp>
      <p:pic>
        <p:nvPicPr>
          <p:cNvPr id="6" name="Imagen 5">
            <a:extLst>
              <a:ext uri="{FF2B5EF4-FFF2-40B4-BE49-F238E27FC236}">
                <a16:creationId xmlns:a16="http://schemas.microsoft.com/office/drawing/2014/main" id="{6C37D939-DF51-4D38-AEE6-D9570C34942D}"/>
              </a:ext>
            </a:extLst>
          </p:cNvPr>
          <p:cNvPicPr>
            <a:picLocks noChangeAspect="1"/>
          </p:cNvPicPr>
          <p:nvPr/>
        </p:nvPicPr>
        <p:blipFill>
          <a:blip r:embed="rId2"/>
          <a:stretch>
            <a:fillRect/>
          </a:stretch>
        </p:blipFill>
        <p:spPr>
          <a:xfrm>
            <a:off x="4367814" y="647700"/>
            <a:ext cx="7839074" cy="5708649"/>
          </a:xfrm>
          <a:prstGeom prst="rect">
            <a:avLst/>
          </a:prstGeom>
        </p:spPr>
      </p:pic>
      <p:pic>
        <p:nvPicPr>
          <p:cNvPr id="5" name="Imagen 4">
            <a:extLst>
              <a:ext uri="{FF2B5EF4-FFF2-40B4-BE49-F238E27FC236}">
                <a16:creationId xmlns:a16="http://schemas.microsoft.com/office/drawing/2014/main" id="{DF140F99-9A4D-02CE-4934-40B97EC409BB}"/>
              </a:ext>
            </a:extLst>
          </p:cNvPr>
          <p:cNvPicPr>
            <a:picLocks noChangeAspect="1"/>
          </p:cNvPicPr>
          <p:nvPr/>
        </p:nvPicPr>
        <p:blipFill>
          <a:blip r:embed="rId3"/>
          <a:stretch>
            <a:fillRect/>
          </a:stretch>
        </p:blipFill>
        <p:spPr>
          <a:xfrm rot="16200000">
            <a:off x="1750472" y="-1750472"/>
            <a:ext cx="641254" cy="4142197"/>
          </a:xfrm>
          <a:prstGeom prst="rect">
            <a:avLst/>
          </a:prstGeom>
        </p:spPr>
      </p:pic>
    </p:spTree>
    <p:extLst>
      <p:ext uri="{BB962C8B-B14F-4D97-AF65-F5344CB8AC3E}">
        <p14:creationId xmlns:p14="http://schemas.microsoft.com/office/powerpoint/2010/main" val="346984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E0ABF5-D627-4D51-A25C-60348FD91FF5}"/>
              </a:ext>
            </a:extLst>
          </p:cNvPr>
          <p:cNvSpPr>
            <a:spLocks noGrp="1"/>
          </p:cNvSpPr>
          <p:nvPr>
            <p:ph type="title"/>
          </p:nvPr>
        </p:nvSpPr>
        <p:spPr>
          <a:xfrm>
            <a:off x="648929" y="629266"/>
            <a:ext cx="3667039" cy="1676603"/>
          </a:xfrm>
        </p:spPr>
        <p:txBody>
          <a:bodyPr>
            <a:normAutofit/>
          </a:bodyPr>
          <a:lstStyle/>
          <a:p>
            <a:r>
              <a:rPr lang="es-MX" sz="3600">
                <a:latin typeface="Broadway" panose="04040905080B02020502" pitchFamily="82" charset="0"/>
              </a:rPr>
              <a:t>ANIMATE()</a:t>
            </a:r>
            <a:endParaRPr lang="en-US" sz="3600">
              <a:latin typeface="Broadway" panose="04040905080B02020502" pitchFamily="82" charset="0"/>
            </a:endParaRPr>
          </a:p>
        </p:txBody>
      </p:sp>
      <p:sp>
        <p:nvSpPr>
          <p:cNvPr id="3" name="Marcador de contenido 2">
            <a:extLst>
              <a:ext uri="{FF2B5EF4-FFF2-40B4-BE49-F238E27FC236}">
                <a16:creationId xmlns:a16="http://schemas.microsoft.com/office/drawing/2014/main" id="{D143EAEA-1656-45EC-8CB6-6022691280AF}"/>
              </a:ext>
            </a:extLst>
          </p:cNvPr>
          <p:cNvSpPr>
            <a:spLocks noGrp="1"/>
          </p:cNvSpPr>
          <p:nvPr>
            <p:ph idx="1"/>
          </p:nvPr>
        </p:nvSpPr>
        <p:spPr>
          <a:xfrm>
            <a:off x="31622" y="1811187"/>
            <a:ext cx="2782600" cy="1123949"/>
          </a:xfrm>
        </p:spPr>
        <p:txBody>
          <a:bodyPr>
            <a:normAutofit/>
          </a:bodyPr>
          <a:lstStyle/>
          <a:p>
            <a:pPr marL="0" indent="0" algn="just">
              <a:buNone/>
            </a:pPr>
            <a:r>
              <a:rPr lang="es-ES" sz="1800" dirty="0"/>
              <a:t>Realiza una animación personalizada de un conjunto de propiedades CSS.</a:t>
            </a:r>
          </a:p>
          <a:p>
            <a:pPr marL="0" indent="0">
              <a:buNone/>
            </a:pPr>
            <a:endParaRPr lang="en-US" sz="1800" dirty="0"/>
          </a:p>
        </p:txBody>
      </p:sp>
      <p:sp>
        <p:nvSpPr>
          <p:cNvPr id="14" name="Rectangle 13">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4B2B2AC8-0DD4-4294-83C5-340BAB4F3EC9}"/>
              </a:ext>
            </a:extLst>
          </p:cNvPr>
          <p:cNvPicPr>
            <a:picLocks noChangeAspect="1"/>
          </p:cNvPicPr>
          <p:nvPr/>
        </p:nvPicPr>
        <p:blipFill rotWithShape="1">
          <a:blip r:embed="rId2"/>
          <a:srcRect r="4355" b="-2"/>
          <a:stretch/>
        </p:blipFill>
        <p:spPr>
          <a:xfrm>
            <a:off x="3604335" y="-1"/>
            <a:ext cx="8587666" cy="6857997"/>
          </a:xfrm>
          <a:prstGeom prst="rect">
            <a:avLst/>
          </a:prstGeom>
          <a:effectLst/>
        </p:spPr>
      </p:pic>
      <p:sp>
        <p:nvSpPr>
          <p:cNvPr id="4" name="Marcador de pie de página 3">
            <a:extLst>
              <a:ext uri="{FF2B5EF4-FFF2-40B4-BE49-F238E27FC236}">
                <a16:creationId xmlns:a16="http://schemas.microsoft.com/office/drawing/2014/main" id="{4F679943-EDD8-420B-A4F1-C7905ABCEED6}"/>
              </a:ext>
            </a:extLst>
          </p:cNvPr>
          <p:cNvSpPr>
            <a:spLocks noGrp="1"/>
          </p:cNvSpPr>
          <p:nvPr>
            <p:ph type="ftr" sz="quarter" idx="11"/>
          </p:nvPr>
        </p:nvSpPr>
        <p:spPr>
          <a:xfrm>
            <a:off x="4956048" y="6356350"/>
            <a:ext cx="6620179" cy="365125"/>
          </a:xfrm>
        </p:spPr>
        <p:txBody>
          <a:bodyPr>
            <a:normAutofit/>
          </a:bodyPr>
          <a:lstStyle/>
          <a:p>
            <a:pPr algn="r">
              <a:spcAft>
                <a:spcPts val="600"/>
              </a:spcAft>
            </a:pPr>
            <a:r>
              <a:rPr lang="es-MX">
                <a:solidFill>
                  <a:schemeClr val="bg1">
                    <a:lumMod val="75000"/>
                    <a:lumOff val="25000"/>
                  </a:schemeClr>
                </a:solidFill>
              </a:rPr>
              <a:t>INSTRUCTORA : GABRIELA MENDOZA LANCHE</a:t>
            </a:r>
          </a:p>
        </p:txBody>
      </p:sp>
      <p:pic>
        <p:nvPicPr>
          <p:cNvPr id="5" name="Picture 2" descr="8 mejores formas de solucionar el problema de la pantalla negra en una  computadora con Windows - Geekflare">
            <a:extLst>
              <a:ext uri="{FF2B5EF4-FFF2-40B4-BE49-F238E27FC236}">
                <a16:creationId xmlns:a16="http://schemas.microsoft.com/office/drawing/2014/main" id="{6E681B83-6354-7A2A-B0DC-E495CAD29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775098" cy="64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38111"/>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B874C19-9B23-4B12-823E-D67615A9B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43949" cy="6858000"/>
          </a:xfrm>
          <a:custGeom>
            <a:avLst/>
            <a:gdLst>
              <a:gd name="connsiteX0" fmla="*/ 956085 w 7743949"/>
              <a:gd name="connsiteY0" fmla="*/ 2071857 h 6858000"/>
              <a:gd name="connsiteX1" fmla="*/ 4999548 w 7743949"/>
              <a:gd name="connsiteY1" fmla="*/ 2071857 h 6858000"/>
              <a:gd name="connsiteX2" fmla="*/ 5619604 w 7743949"/>
              <a:gd name="connsiteY2" fmla="*/ 2437296 h 6858000"/>
              <a:gd name="connsiteX3" fmla="*/ 7645701 w 7743949"/>
              <a:gd name="connsiteY3" fmla="*/ 5926372 h 6858000"/>
              <a:gd name="connsiteX4" fmla="*/ 7645701 w 7743949"/>
              <a:gd name="connsiteY4" fmla="*/ 6639850 h 6858000"/>
              <a:gd name="connsiteX5" fmla="*/ 7538856 w 7743949"/>
              <a:gd name="connsiteY5" fmla="*/ 6823844 h 6858000"/>
              <a:gd name="connsiteX6" fmla="*/ 7519022 w 7743949"/>
              <a:gd name="connsiteY6" fmla="*/ 6858000 h 6858000"/>
              <a:gd name="connsiteX7" fmla="*/ 0 w 7743949"/>
              <a:gd name="connsiteY7" fmla="*/ 6858000 h 6858000"/>
              <a:gd name="connsiteX8" fmla="*/ 0 w 7743949"/>
              <a:gd name="connsiteY8" fmla="*/ 3003362 h 6858000"/>
              <a:gd name="connsiteX9" fmla="*/ 144017 w 7743949"/>
              <a:gd name="connsiteY9" fmla="*/ 2754282 h 6858000"/>
              <a:gd name="connsiteX10" fmla="*/ 327296 w 7743949"/>
              <a:gd name="connsiteY10" fmla="*/ 2437296 h 6858000"/>
              <a:gd name="connsiteX11" fmla="*/ 956085 w 7743949"/>
              <a:gd name="connsiteY11" fmla="*/ 2071857 h 6858000"/>
              <a:gd name="connsiteX12" fmla="*/ 6281397 w 7743949"/>
              <a:gd name="connsiteY12" fmla="*/ 1163923 h 6858000"/>
              <a:gd name="connsiteX13" fmla="*/ 7148441 w 7743949"/>
              <a:gd name="connsiteY13" fmla="*/ 1163923 h 6858000"/>
              <a:gd name="connsiteX14" fmla="*/ 7281401 w 7743949"/>
              <a:gd name="connsiteY14" fmla="*/ 1242285 h 6858000"/>
              <a:gd name="connsiteX15" fmla="*/ 7715859 w 7743949"/>
              <a:gd name="connsiteY15" fmla="*/ 1990451 h 6858000"/>
              <a:gd name="connsiteX16" fmla="*/ 7715859 w 7743949"/>
              <a:gd name="connsiteY16" fmla="*/ 2143443 h 6858000"/>
              <a:gd name="connsiteX17" fmla="*/ 7281401 w 7743949"/>
              <a:gd name="connsiteY17" fmla="*/ 2891610 h 6858000"/>
              <a:gd name="connsiteX18" fmla="*/ 7148441 w 7743949"/>
              <a:gd name="connsiteY18" fmla="*/ 2969971 h 6858000"/>
              <a:gd name="connsiteX19" fmla="*/ 6281397 w 7743949"/>
              <a:gd name="connsiteY19" fmla="*/ 2969971 h 6858000"/>
              <a:gd name="connsiteX20" fmla="*/ 6146565 w 7743949"/>
              <a:gd name="connsiteY20" fmla="*/ 2891610 h 6858000"/>
              <a:gd name="connsiteX21" fmla="*/ 5713979 w 7743949"/>
              <a:gd name="connsiteY21" fmla="*/ 2143443 h 6858000"/>
              <a:gd name="connsiteX22" fmla="*/ 5713979 w 7743949"/>
              <a:gd name="connsiteY22" fmla="*/ 1990451 h 6858000"/>
              <a:gd name="connsiteX23" fmla="*/ 6146565 w 7743949"/>
              <a:gd name="connsiteY23" fmla="*/ 1242285 h 6858000"/>
              <a:gd name="connsiteX24" fmla="*/ 6281397 w 7743949"/>
              <a:gd name="connsiteY24" fmla="*/ 1163923 h 6858000"/>
              <a:gd name="connsiteX25" fmla="*/ 0 w 7743949"/>
              <a:gd name="connsiteY25" fmla="*/ 0 h 6858000"/>
              <a:gd name="connsiteX26" fmla="*/ 6600525 w 7743949"/>
              <a:gd name="connsiteY26" fmla="*/ 0 h 6858000"/>
              <a:gd name="connsiteX27" fmla="*/ 6486618 w 7743949"/>
              <a:gd name="connsiteY27" fmla="*/ 196155 h 6858000"/>
              <a:gd name="connsiteX28" fmla="*/ 5677553 w 7743949"/>
              <a:gd name="connsiteY28" fmla="*/ 1589421 h 6858000"/>
              <a:gd name="connsiteX29" fmla="*/ 5057496 w 7743949"/>
              <a:gd name="connsiteY29" fmla="*/ 1954861 h 6858000"/>
              <a:gd name="connsiteX30" fmla="*/ 1014033 w 7743949"/>
              <a:gd name="connsiteY30" fmla="*/ 1954861 h 6858000"/>
              <a:gd name="connsiteX31" fmla="*/ 385244 w 7743949"/>
              <a:gd name="connsiteY31" fmla="*/ 1589421 h 6858000"/>
              <a:gd name="connsiteX32" fmla="*/ 69234 w 7743949"/>
              <a:gd name="connsiteY32" fmla="*/ 1042874 h 6858000"/>
              <a:gd name="connsiteX33" fmla="*/ 0 w 7743949"/>
              <a:gd name="connsiteY33" fmla="*/ 923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5E8003A4-D598-41E9-9FE9-FD0DEBB73102}"/>
              </a:ext>
            </a:extLst>
          </p:cNvPr>
          <p:cNvSpPr>
            <a:spLocks noGrp="1"/>
          </p:cNvSpPr>
          <p:nvPr>
            <p:ph type="title"/>
          </p:nvPr>
        </p:nvSpPr>
        <p:spPr>
          <a:xfrm>
            <a:off x="756744" y="349858"/>
            <a:ext cx="4761461" cy="1351722"/>
          </a:xfrm>
        </p:spPr>
        <p:txBody>
          <a:bodyPr anchor="ctr">
            <a:normAutofit/>
          </a:bodyPr>
          <a:lstStyle/>
          <a:p>
            <a:r>
              <a:rPr lang="es-MX" dirty="0">
                <a:solidFill>
                  <a:schemeClr val="bg1"/>
                </a:solidFill>
                <a:latin typeface="Broadway" panose="04040905080B02020502" pitchFamily="82" charset="0"/>
              </a:rPr>
              <a:t>EJERCICIOS </a:t>
            </a:r>
            <a:endParaRPr lang="en-US" dirty="0">
              <a:solidFill>
                <a:schemeClr val="bg1"/>
              </a:solidFill>
              <a:latin typeface="Broadway" panose="04040905080B02020502" pitchFamily="82" charset="0"/>
            </a:endParaRPr>
          </a:p>
        </p:txBody>
      </p:sp>
      <p:sp>
        <p:nvSpPr>
          <p:cNvPr id="3" name="Marcador de contenido 2">
            <a:extLst>
              <a:ext uri="{FF2B5EF4-FFF2-40B4-BE49-F238E27FC236}">
                <a16:creationId xmlns:a16="http://schemas.microsoft.com/office/drawing/2014/main" id="{1BD61032-2A31-4D58-8C59-76AFAE2BEA6F}"/>
              </a:ext>
            </a:extLst>
          </p:cNvPr>
          <p:cNvSpPr>
            <a:spLocks noGrp="1"/>
          </p:cNvSpPr>
          <p:nvPr>
            <p:ph idx="1"/>
          </p:nvPr>
        </p:nvSpPr>
        <p:spPr>
          <a:xfrm>
            <a:off x="756746" y="2863019"/>
            <a:ext cx="5244004" cy="3318706"/>
          </a:xfrm>
        </p:spPr>
        <p:txBody>
          <a:bodyPr>
            <a:normAutofit fontScale="92500" lnSpcReduction="20000"/>
          </a:bodyPr>
          <a:lstStyle/>
          <a:p>
            <a:pPr marL="0" indent="0" algn="just">
              <a:buNone/>
            </a:pPr>
            <a:r>
              <a:rPr lang="es-MX" sz="2400" dirty="0">
                <a:solidFill>
                  <a:schemeClr val="bg1"/>
                </a:solidFill>
              </a:rPr>
              <a:t>1.-Crear un programa que contenga 4 divisiones con mensajes distintos y de colores distintos; Por último </a:t>
            </a:r>
            <a:r>
              <a:rPr lang="es-ES" sz="2400" dirty="0" err="1">
                <a:solidFill>
                  <a:schemeClr val="bg1"/>
                </a:solidFill>
              </a:rPr>
              <a:t>animelas</a:t>
            </a:r>
            <a:r>
              <a:rPr lang="es-ES" sz="2400" dirty="0">
                <a:solidFill>
                  <a:schemeClr val="bg1"/>
                </a:solidFill>
              </a:rPr>
              <a:t>.</a:t>
            </a:r>
          </a:p>
          <a:p>
            <a:pPr marL="0" indent="0" algn="just">
              <a:buNone/>
            </a:pPr>
            <a:r>
              <a:rPr lang="es-ES" sz="2400" b="0" i="0" dirty="0">
                <a:solidFill>
                  <a:schemeClr val="bg1"/>
                </a:solidFill>
                <a:effectLst/>
              </a:rPr>
              <a:t>2.-Crear un programa que contenga 2 divisiones. </a:t>
            </a:r>
          </a:p>
          <a:p>
            <a:pPr marL="0" indent="0" algn="just">
              <a:buNone/>
            </a:pPr>
            <a:r>
              <a:rPr lang="es-ES" sz="2400" dirty="0">
                <a:solidFill>
                  <a:schemeClr val="bg1"/>
                </a:solidFill>
              </a:rPr>
              <a:t>Poner 4 botones:</a:t>
            </a:r>
          </a:p>
          <a:p>
            <a:pPr marL="0" indent="0" algn="just">
              <a:buNone/>
            </a:pPr>
            <a:r>
              <a:rPr lang="es-ES" sz="2400" b="0" i="0" dirty="0">
                <a:solidFill>
                  <a:schemeClr val="bg1"/>
                </a:solidFill>
                <a:effectLst/>
              </a:rPr>
              <a:t>1.-Darle animación a la primer división.</a:t>
            </a:r>
          </a:p>
          <a:p>
            <a:pPr marL="0" indent="0" algn="just">
              <a:buNone/>
            </a:pPr>
            <a:r>
              <a:rPr lang="es-ES" sz="2400" dirty="0">
                <a:solidFill>
                  <a:schemeClr val="bg1"/>
                </a:solidFill>
              </a:rPr>
              <a:t>2.-Darle animación a la segunda división.</a:t>
            </a:r>
          </a:p>
          <a:p>
            <a:pPr marL="0" indent="0" algn="just">
              <a:buNone/>
            </a:pPr>
            <a:r>
              <a:rPr lang="es-ES" sz="2400" b="0" i="0" dirty="0">
                <a:solidFill>
                  <a:schemeClr val="bg1"/>
                </a:solidFill>
                <a:effectLst/>
              </a:rPr>
              <a:t>3.-Darle animación a ambos.</a:t>
            </a:r>
          </a:p>
          <a:p>
            <a:pPr marL="0" indent="0" algn="just">
              <a:buNone/>
            </a:pPr>
            <a:r>
              <a:rPr lang="es-ES" sz="2400" dirty="0">
                <a:solidFill>
                  <a:schemeClr val="bg1"/>
                </a:solidFill>
              </a:rPr>
              <a:t>4.-Reiniciar.</a:t>
            </a:r>
            <a:endParaRPr lang="es-ES" sz="2400" b="0" i="0" dirty="0">
              <a:solidFill>
                <a:schemeClr val="bg1"/>
              </a:solidFill>
              <a:effectLst/>
            </a:endParaRPr>
          </a:p>
        </p:txBody>
      </p:sp>
      <p:pic>
        <p:nvPicPr>
          <p:cNvPr id="6" name="Imagen 5" descr="Dibujo animado de un personaje animado&#10;&#10;Descripción generada automáticamente con confianza baja">
            <a:extLst>
              <a:ext uri="{FF2B5EF4-FFF2-40B4-BE49-F238E27FC236}">
                <a16:creationId xmlns:a16="http://schemas.microsoft.com/office/drawing/2014/main" id="{42BA0862-D09E-40CA-A3B2-8F9E5AC81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6576" y="1424423"/>
            <a:ext cx="3858600" cy="3533030"/>
          </a:xfrm>
          <a:prstGeom prst="rect">
            <a:avLst/>
          </a:prstGeom>
        </p:spPr>
      </p:pic>
    </p:spTree>
    <p:extLst>
      <p:ext uri="{BB962C8B-B14F-4D97-AF65-F5344CB8AC3E}">
        <p14:creationId xmlns:p14="http://schemas.microsoft.com/office/powerpoint/2010/main" val="269793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BA961-C920-44A6-8323-550B164CE874}"/>
              </a:ext>
            </a:extLst>
          </p:cNvPr>
          <p:cNvSpPr>
            <a:spLocks noGrp="1"/>
          </p:cNvSpPr>
          <p:nvPr>
            <p:ph type="title"/>
          </p:nvPr>
        </p:nvSpPr>
        <p:spPr>
          <a:xfrm>
            <a:off x="0" y="681037"/>
            <a:ext cx="12192000" cy="809539"/>
          </a:xfrm>
        </p:spPr>
        <p:txBody>
          <a:bodyPr/>
          <a:lstStyle/>
          <a:p>
            <a:pPr algn="ctr"/>
            <a:r>
              <a:rPr lang="es-MX" dirty="0">
                <a:latin typeface="Broadway" panose="04040905080B02020502" pitchFamily="82" charset="0"/>
              </a:rPr>
              <a:t>QUEUE(),DEQUEUE() Y CLEARQUEUE()</a:t>
            </a:r>
            <a:endParaRPr lang="en-US" dirty="0">
              <a:latin typeface="Broadway" panose="04040905080B02020502" pitchFamily="82" charset="0"/>
            </a:endParaRPr>
          </a:p>
        </p:txBody>
      </p:sp>
      <p:sp>
        <p:nvSpPr>
          <p:cNvPr id="3" name="Marcador de contenido 2">
            <a:extLst>
              <a:ext uri="{FF2B5EF4-FFF2-40B4-BE49-F238E27FC236}">
                <a16:creationId xmlns:a16="http://schemas.microsoft.com/office/drawing/2014/main" id="{67240EB3-111D-4862-A89C-92704BE1ED8C}"/>
              </a:ext>
            </a:extLst>
          </p:cNvPr>
          <p:cNvSpPr>
            <a:spLocks noGrp="1"/>
          </p:cNvSpPr>
          <p:nvPr>
            <p:ph idx="1"/>
          </p:nvPr>
        </p:nvSpPr>
        <p:spPr/>
        <p:txBody>
          <a:bodyPr/>
          <a:lstStyle/>
          <a:p>
            <a:pPr algn="just"/>
            <a:r>
              <a:rPr lang="es-ES" b="0" i="0" dirty="0">
                <a:solidFill>
                  <a:srgbClr val="474747"/>
                </a:solidFill>
                <a:effectLst/>
                <a:latin typeface="Droid Sans"/>
              </a:rPr>
              <a:t>Las funciones básicas para trabajar con </a:t>
            </a:r>
            <a:r>
              <a:rPr lang="es-ES" b="1" i="0" dirty="0">
                <a:solidFill>
                  <a:srgbClr val="474747"/>
                </a:solidFill>
                <a:effectLst/>
                <a:latin typeface="Droid Sans"/>
              </a:rPr>
              <a:t>colas en jQuery.</a:t>
            </a:r>
          </a:p>
          <a:p>
            <a:pPr algn="just"/>
            <a:r>
              <a:rPr lang="es-ES" b="0" i="0" dirty="0">
                <a:solidFill>
                  <a:srgbClr val="474747"/>
                </a:solidFill>
                <a:effectLst/>
                <a:latin typeface="Droid Sans"/>
              </a:rPr>
              <a:t>Una cola es una o varias funciones esperando ser ejecutadas. El orden de las colas que vamos a ver es </a:t>
            </a:r>
            <a:r>
              <a:rPr lang="es-ES" b="1" i="0" dirty="0">
                <a:solidFill>
                  <a:srgbClr val="474747"/>
                </a:solidFill>
                <a:effectLst/>
                <a:latin typeface="Droid Sans"/>
              </a:rPr>
              <a:t>FIFO –&gt; </a:t>
            </a:r>
            <a:r>
              <a:rPr lang="es-ES" b="1" i="0" dirty="0" err="1">
                <a:solidFill>
                  <a:srgbClr val="474747"/>
                </a:solidFill>
                <a:effectLst/>
                <a:latin typeface="Droid Sans"/>
              </a:rPr>
              <a:t>first</a:t>
            </a:r>
            <a:r>
              <a:rPr lang="es-ES" b="1" i="0" dirty="0">
                <a:solidFill>
                  <a:srgbClr val="474747"/>
                </a:solidFill>
                <a:effectLst/>
                <a:latin typeface="Droid Sans"/>
              </a:rPr>
              <a:t> in, </a:t>
            </a:r>
            <a:r>
              <a:rPr lang="es-ES" b="1" i="0" dirty="0" err="1">
                <a:solidFill>
                  <a:srgbClr val="474747"/>
                </a:solidFill>
                <a:effectLst/>
                <a:latin typeface="Droid Sans"/>
              </a:rPr>
              <a:t>first</a:t>
            </a:r>
            <a:r>
              <a:rPr lang="es-ES" b="1" i="0" dirty="0">
                <a:solidFill>
                  <a:srgbClr val="474747"/>
                </a:solidFill>
                <a:effectLst/>
                <a:latin typeface="Droid Sans"/>
              </a:rPr>
              <a:t> </a:t>
            </a:r>
            <a:r>
              <a:rPr lang="es-ES" b="1" i="0" dirty="0" err="1">
                <a:solidFill>
                  <a:srgbClr val="474747"/>
                </a:solidFill>
                <a:effectLst/>
                <a:latin typeface="Droid Sans"/>
              </a:rPr>
              <a:t>out</a:t>
            </a:r>
            <a:r>
              <a:rPr lang="es-ES" b="0" i="0" dirty="0">
                <a:solidFill>
                  <a:srgbClr val="474747"/>
                </a:solidFill>
                <a:effectLst/>
                <a:latin typeface="Droid Sans"/>
              </a:rPr>
              <a:t>. Es decir, la primera función encolada es la primera en salir.</a:t>
            </a:r>
          </a:p>
          <a:p>
            <a:pPr algn="just"/>
            <a:r>
              <a:rPr lang="es-ES" b="0" i="0" dirty="0">
                <a:solidFill>
                  <a:srgbClr val="474747"/>
                </a:solidFill>
                <a:effectLst/>
                <a:latin typeface="Droid Sans"/>
              </a:rPr>
              <a:t>La funcionalidad de estas es acceder y manipular en una cola de procesos cualquier función esperando a ser ejecutada.</a:t>
            </a:r>
            <a:endParaRPr lang="es-ES" b="1" dirty="0">
              <a:solidFill>
                <a:srgbClr val="474747"/>
              </a:solidFill>
              <a:latin typeface="Droid Sans"/>
            </a:endParaRPr>
          </a:p>
          <a:p>
            <a:pPr marL="0" indent="0">
              <a:buNone/>
            </a:pPr>
            <a:endParaRPr lang="en-US" dirty="0"/>
          </a:p>
        </p:txBody>
      </p:sp>
      <p:pic>
        <p:nvPicPr>
          <p:cNvPr id="5" name="Imagen 4">
            <a:extLst>
              <a:ext uri="{FF2B5EF4-FFF2-40B4-BE49-F238E27FC236}">
                <a16:creationId xmlns:a16="http://schemas.microsoft.com/office/drawing/2014/main" id="{14C2A06A-1DCF-FB23-126C-28BD69982AB6}"/>
              </a:ext>
            </a:extLst>
          </p:cNvPr>
          <p:cNvPicPr>
            <a:picLocks noChangeAspect="1"/>
          </p:cNvPicPr>
          <p:nvPr/>
        </p:nvPicPr>
        <p:blipFill>
          <a:blip r:embed="rId2"/>
          <a:stretch>
            <a:fillRect/>
          </a:stretch>
        </p:blipFill>
        <p:spPr>
          <a:xfrm rot="16200000">
            <a:off x="98474" y="-98473"/>
            <a:ext cx="641254" cy="838200"/>
          </a:xfrm>
          <a:prstGeom prst="rect">
            <a:avLst/>
          </a:prstGeom>
        </p:spPr>
      </p:pic>
    </p:spTree>
    <p:extLst>
      <p:ext uri="{BB962C8B-B14F-4D97-AF65-F5344CB8AC3E}">
        <p14:creationId xmlns:p14="http://schemas.microsoft.com/office/powerpoint/2010/main" val="2292341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03C444-6E06-4524-BFD4-3458BD4B57B9}"/>
              </a:ext>
            </a:extLst>
          </p:cNvPr>
          <p:cNvSpPr>
            <a:spLocks noGrp="1"/>
          </p:cNvSpPr>
          <p:nvPr>
            <p:ph type="title"/>
          </p:nvPr>
        </p:nvSpPr>
        <p:spPr>
          <a:xfrm>
            <a:off x="648929" y="629266"/>
            <a:ext cx="3667039" cy="1676603"/>
          </a:xfrm>
        </p:spPr>
        <p:txBody>
          <a:bodyPr>
            <a:normAutofit/>
          </a:bodyPr>
          <a:lstStyle/>
          <a:p>
            <a:r>
              <a:rPr lang="es-MX" sz="3600">
                <a:latin typeface="Broadway" panose="04040905080B02020502" pitchFamily="82" charset="0"/>
              </a:rPr>
              <a:t>DELAY()</a:t>
            </a:r>
            <a:endParaRPr lang="en-US" sz="3600">
              <a:latin typeface="Broadway" panose="04040905080B02020502" pitchFamily="82" charset="0"/>
            </a:endParaRPr>
          </a:p>
        </p:txBody>
      </p:sp>
      <p:sp>
        <p:nvSpPr>
          <p:cNvPr id="3" name="Marcador de contenido 2">
            <a:extLst>
              <a:ext uri="{FF2B5EF4-FFF2-40B4-BE49-F238E27FC236}">
                <a16:creationId xmlns:a16="http://schemas.microsoft.com/office/drawing/2014/main" id="{CE3E6DA7-E457-4D29-97AF-89BCA597E46A}"/>
              </a:ext>
            </a:extLst>
          </p:cNvPr>
          <p:cNvSpPr>
            <a:spLocks noGrp="1"/>
          </p:cNvSpPr>
          <p:nvPr>
            <p:ph idx="1"/>
          </p:nvPr>
        </p:nvSpPr>
        <p:spPr>
          <a:xfrm>
            <a:off x="648931" y="2438401"/>
            <a:ext cx="3667036" cy="1171574"/>
          </a:xfrm>
        </p:spPr>
        <p:txBody>
          <a:bodyPr>
            <a:normAutofit/>
          </a:bodyPr>
          <a:lstStyle/>
          <a:p>
            <a:pPr algn="just"/>
            <a:r>
              <a:rPr lang="es-ES" sz="1800" b="0" i="0" dirty="0">
                <a:effectLst/>
                <a:latin typeface="Droid Sans"/>
              </a:rPr>
              <a:t>La funcionalidad de </a:t>
            </a:r>
            <a:r>
              <a:rPr lang="es-ES" sz="1800" b="1" i="0" dirty="0" err="1">
                <a:effectLst/>
                <a:latin typeface="Droid Sans"/>
              </a:rPr>
              <a:t>delay</a:t>
            </a:r>
            <a:r>
              <a:rPr lang="es-ES" sz="1800" b="1" i="0" dirty="0">
                <a:effectLst/>
                <a:latin typeface="Droid Sans"/>
              </a:rPr>
              <a:t>()</a:t>
            </a:r>
            <a:r>
              <a:rPr lang="es-ES" sz="1800" b="0" i="0" dirty="0">
                <a:effectLst/>
                <a:latin typeface="Droid Sans"/>
              </a:rPr>
              <a:t> es la de retrasar la ejecución de una función esperando a ejecutarse en una cola.</a:t>
            </a:r>
            <a:endParaRPr lang="en-US" sz="1800" dirty="0"/>
          </a:p>
        </p:txBody>
      </p:sp>
      <p:sp>
        <p:nvSpPr>
          <p:cNvPr id="11" name="Rectangle 1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63BBE484-4F43-433E-AC9A-B8602816561B}"/>
              </a:ext>
            </a:extLst>
          </p:cNvPr>
          <p:cNvPicPr>
            <a:picLocks noChangeAspect="1"/>
          </p:cNvPicPr>
          <p:nvPr/>
        </p:nvPicPr>
        <p:blipFill rotWithShape="1">
          <a:blip r:embed="rId2"/>
          <a:srcRect t="2027" r="2" b="1375"/>
          <a:stretch/>
        </p:blipFill>
        <p:spPr>
          <a:xfrm>
            <a:off x="5276088" y="640082"/>
            <a:ext cx="6276250" cy="5577838"/>
          </a:xfrm>
          <a:prstGeom prst="rect">
            <a:avLst/>
          </a:prstGeom>
          <a:effectLst/>
        </p:spPr>
      </p:pic>
      <p:pic>
        <p:nvPicPr>
          <p:cNvPr id="5" name="Picture 2" descr="8 mejores formas de solucionar el problema de la pantalla negra en una  computadora con Windows - Geekflare">
            <a:extLst>
              <a:ext uri="{FF2B5EF4-FFF2-40B4-BE49-F238E27FC236}">
                <a16:creationId xmlns:a16="http://schemas.microsoft.com/office/drawing/2014/main" id="{3AE7CC95-7AAA-35B1-B356-68AB9DC48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775098" cy="64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487816"/>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F9EA8-B28B-4854-9734-93119C31EED4}"/>
              </a:ext>
            </a:extLst>
          </p:cNvPr>
          <p:cNvSpPr>
            <a:spLocks noGrp="1"/>
          </p:cNvSpPr>
          <p:nvPr>
            <p:ph type="title"/>
          </p:nvPr>
        </p:nvSpPr>
        <p:spPr>
          <a:xfrm>
            <a:off x="0" y="368353"/>
            <a:ext cx="12192000" cy="625368"/>
          </a:xfrm>
        </p:spPr>
        <p:txBody>
          <a:bodyPr>
            <a:normAutofit fontScale="90000"/>
          </a:bodyPr>
          <a:lstStyle/>
          <a:p>
            <a:pPr algn="ctr"/>
            <a:r>
              <a:rPr lang="es-MX" dirty="0">
                <a:latin typeface="Broadway" panose="04040905080B02020502" pitchFamily="82" charset="0"/>
              </a:rPr>
              <a:t>EVENTOS DEL MOUSE</a:t>
            </a:r>
            <a:endParaRPr lang="en-US" dirty="0">
              <a:latin typeface="Broadway" panose="04040905080B02020502" pitchFamily="82" charset="0"/>
            </a:endParaRPr>
          </a:p>
        </p:txBody>
      </p:sp>
      <p:pic>
        <p:nvPicPr>
          <p:cNvPr id="6" name="Marcador de contenido 5">
            <a:extLst>
              <a:ext uri="{FF2B5EF4-FFF2-40B4-BE49-F238E27FC236}">
                <a16:creationId xmlns:a16="http://schemas.microsoft.com/office/drawing/2014/main" id="{89E92A63-C20D-4051-8841-2E35EECBC69D}"/>
              </a:ext>
            </a:extLst>
          </p:cNvPr>
          <p:cNvPicPr>
            <a:picLocks noGrp="1" noChangeAspect="1"/>
          </p:cNvPicPr>
          <p:nvPr>
            <p:ph idx="1"/>
          </p:nvPr>
        </p:nvPicPr>
        <p:blipFill>
          <a:blip r:embed="rId2"/>
          <a:stretch>
            <a:fillRect/>
          </a:stretch>
        </p:blipFill>
        <p:spPr>
          <a:xfrm>
            <a:off x="466725" y="1076325"/>
            <a:ext cx="11410950" cy="5280025"/>
          </a:xfrm>
        </p:spPr>
      </p:pic>
      <p:pic>
        <p:nvPicPr>
          <p:cNvPr id="8" name="Imagen 7">
            <a:extLst>
              <a:ext uri="{FF2B5EF4-FFF2-40B4-BE49-F238E27FC236}">
                <a16:creationId xmlns:a16="http://schemas.microsoft.com/office/drawing/2014/main" id="{BC923BA5-E7B2-47FA-B66C-CC06944DB033}"/>
              </a:ext>
            </a:extLst>
          </p:cNvPr>
          <p:cNvPicPr>
            <a:picLocks noChangeAspect="1"/>
          </p:cNvPicPr>
          <p:nvPr/>
        </p:nvPicPr>
        <p:blipFill>
          <a:blip r:embed="rId3"/>
          <a:stretch>
            <a:fillRect/>
          </a:stretch>
        </p:blipFill>
        <p:spPr>
          <a:xfrm>
            <a:off x="466725" y="993721"/>
            <a:ext cx="11410950" cy="5362630"/>
          </a:xfrm>
          <a:prstGeom prst="rect">
            <a:avLst/>
          </a:prstGeom>
        </p:spPr>
      </p:pic>
      <p:pic>
        <p:nvPicPr>
          <p:cNvPr id="3" name="Imagen 2">
            <a:extLst>
              <a:ext uri="{FF2B5EF4-FFF2-40B4-BE49-F238E27FC236}">
                <a16:creationId xmlns:a16="http://schemas.microsoft.com/office/drawing/2014/main" id="{F8AC2EDA-605D-54A1-9644-000815448E7B}"/>
              </a:ext>
            </a:extLst>
          </p:cNvPr>
          <p:cNvPicPr>
            <a:picLocks noChangeAspect="1"/>
          </p:cNvPicPr>
          <p:nvPr/>
        </p:nvPicPr>
        <p:blipFill>
          <a:blip r:embed="rId4"/>
          <a:stretch>
            <a:fillRect/>
          </a:stretch>
        </p:blipFill>
        <p:spPr>
          <a:xfrm rot="16200000">
            <a:off x="934018" y="-934016"/>
            <a:ext cx="641254" cy="2509286"/>
          </a:xfrm>
          <a:prstGeom prst="rect">
            <a:avLst/>
          </a:prstGeom>
        </p:spPr>
      </p:pic>
    </p:spTree>
    <p:extLst>
      <p:ext uri="{BB962C8B-B14F-4D97-AF65-F5344CB8AC3E}">
        <p14:creationId xmlns:p14="http://schemas.microsoft.com/office/powerpoint/2010/main" val="67623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6B7E25-2F61-4D8F-9EBC-909C66344FD0}"/>
              </a:ext>
            </a:extLst>
          </p:cNvPr>
          <p:cNvSpPr>
            <a:spLocks noGrp="1"/>
          </p:cNvSpPr>
          <p:nvPr>
            <p:ph type="title"/>
          </p:nvPr>
        </p:nvSpPr>
        <p:spPr>
          <a:xfrm>
            <a:off x="648929" y="629266"/>
            <a:ext cx="3667039" cy="1676603"/>
          </a:xfrm>
        </p:spPr>
        <p:txBody>
          <a:bodyPr>
            <a:normAutofit/>
          </a:bodyPr>
          <a:lstStyle/>
          <a:p>
            <a:r>
              <a:rPr lang="es-MX" sz="3600">
                <a:latin typeface="Broadway" panose="04040905080B02020502" pitchFamily="82" charset="0"/>
              </a:rPr>
              <a:t>MÉTODO DATA()</a:t>
            </a:r>
            <a:endParaRPr lang="en-US" sz="3600">
              <a:latin typeface="Broadway" panose="04040905080B02020502" pitchFamily="82" charset="0"/>
            </a:endParaRPr>
          </a:p>
        </p:txBody>
      </p:sp>
      <p:sp>
        <p:nvSpPr>
          <p:cNvPr id="3" name="Marcador de contenido 2">
            <a:extLst>
              <a:ext uri="{FF2B5EF4-FFF2-40B4-BE49-F238E27FC236}">
                <a16:creationId xmlns:a16="http://schemas.microsoft.com/office/drawing/2014/main" id="{FA93F929-A33A-4389-8FDF-73F216BADD2B}"/>
              </a:ext>
            </a:extLst>
          </p:cNvPr>
          <p:cNvSpPr>
            <a:spLocks noGrp="1"/>
          </p:cNvSpPr>
          <p:nvPr>
            <p:ph idx="1"/>
          </p:nvPr>
        </p:nvSpPr>
        <p:spPr>
          <a:xfrm>
            <a:off x="648931" y="2438401"/>
            <a:ext cx="3667036" cy="3779520"/>
          </a:xfrm>
        </p:spPr>
        <p:txBody>
          <a:bodyPr>
            <a:normAutofit/>
          </a:bodyPr>
          <a:lstStyle/>
          <a:p>
            <a:r>
              <a:rPr lang="es-ES" sz="1800" b="0" i="0">
                <a:effectLst/>
                <a:latin typeface="Helvetica Neue"/>
              </a:rPr>
              <a:t>Almacena datos arbitrarios asociados con el elemento especificado y / o devuelve el valor que se estableció.</a:t>
            </a:r>
            <a:endParaRPr lang="en-US" sz="1800"/>
          </a:p>
        </p:txBody>
      </p:sp>
      <p:sp>
        <p:nvSpPr>
          <p:cNvPr id="11" name="Rectangle 1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4C5D9FDC-9C63-49B6-AE69-8875CE0DE72C}"/>
              </a:ext>
            </a:extLst>
          </p:cNvPr>
          <p:cNvPicPr>
            <a:picLocks noChangeAspect="1"/>
          </p:cNvPicPr>
          <p:nvPr/>
        </p:nvPicPr>
        <p:blipFill rotWithShape="1">
          <a:blip r:embed="rId2"/>
          <a:srcRect r="2" b="2072"/>
          <a:stretch/>
        </p:blipFill>
        <p:spPr>
          <a:xfrm>
            <a:off x="4636008" y="10633"/>
            <a:ext cx="7689342" cy="6857998"/>
          </a:xfrm>
          <a:prstGeom prst="rect">
            <a:avLst/>
          </a:prstGeom>
          <a:effectLst/>
        </p:spPr>
      </p:pic>
      <p:pic>
        <p:nvPicPr>
          <p:cNvPr id="5" name="Picture 2" descr="8 mejores formas de solucionar el problema de la pantalla negra en una  computadora con Windows - Geekflare">
            <a:extLst>
              <a:ext uri="{FF2B5EF4-FFF2-40B4-BE49-F238E27FC236}">
                <a16:creationId xmlns:a16="http://schemas.microsoft.com/office/drawing/2014/main" id="{B48602E8-AEF6-1E29-F9C9-327BB7CDE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775098" cy="64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333975"/>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898553-B11C-44D4-9D78-90A06D6BC9CF}"/>
              </a:ext>
            </a:extLst>
          </p:cNvPr>
          <p:cNvSpPr>
            <a:spLocks noGrp="1"/>
          </p:cNvSpPr>
          <p:nvPr>
            <p:ph type="title"/>
          </p:nvPr>
        </p:nvSpPr>
        <p:spPr>
          <a:xfrm>
            <a:off x="0" y="347660"/>
            <a:ext cx="12192000" cy="785813"/>
          </a:xfrm>
        </p:spPr>
        <p:txBody>
          <a:bodyPr/>
          <a:lstStyle/>
          <a:p>
            <a:pPr algn="ctr"/>
            <a:r>
              <a:rPr lang="es-MX" dirty="0">
                <a:latin typeface="Broadway" panose="04040905080B02020502" pitchFamily="82" charset="0"/>
              </a:rPr>
              <a:t>EVENTOS DE SCROLL</a:t>
            </a:r>
            <a:endParaRPr lang="en-US" dirty="0">
              <a:latin typeface="Broadway" panose="04040905080B02020502" pitchFamily="82" charset="0"/>
            </a:endParaRPr>
          </a:p>
        </p:txBody>
      </p:sp>
      <p:pic>
        <p:nvPicPr>
          <p:cNvPr id="7" name="Marcador de contenido 6">
            <a:extLst>
              <a:ext uri="{FF2B5EF4-FFF2-40B4-BE49-F238E27FC236}">
                <a16:creationId xmlns:a16="http://schemas.microsoft.com/office/drawing/2014/main" id="{3C9C31EC-3CBF-4D7C-A4EB-BCC2F69C56C7}"/>
              </a:ext>
            </a:extLst>
          </p:cNvPr>
          <p:cNvPicPr>
            <a:picLocks noGrp="1" noChangeAspect="1"/>
          </p:cNvPicPr>
          <p:nvPr>
            <p:ph idx="1"/>
          </p:nvPr>
        </p:nvPicPr>
        <p:blipFill>
          <a:blip r:embed="rId2"/>
          <a:stretch>
            <a:fillRect/>
          </a:stretch>
        </p:blipFill>
        <p:spPr>
          <a:xfrm>
            <a:off x="643383" y="1073943"/>
            <a:ext cx="11310491" cy="5282407"/>
          </a:xfrm>
        </p:spPr>
      </p:pic>
      <p:pic>
        <p:nvPicPr>
          <p:cNvPr id="3" name="Imagen 2">
            <a:extLst>
              <a:ext uri="{FF2B5EF4-FFF2-40B4-BE49-F238E27FC236}">
                <a16:creationId xmlns:a16="http://schemas.microsoft.com/office/drawing/2014/main" id="{3EB4711B-9B85-335A-ACBD-A0E5B652ED67}"/>
              </a:ext>
            </a:extLst>
          </p:cNvPr>
          <p:cNvPicPr>
            <a:picLocks noChangeAspect="1"/>
          </p:cNvPicPr>
          <p:nvPr/>
        </p:nvPicPr>
        <p:blipFill>
          <a:blip r:embed="rId3"/>
          <a:stretch>
            <a:fillRect/>
          </a:stretch>
        </p:blipFill>
        <p:spPr>
          <a:xfrm rot="16200000">
            <a:off x="1066925" y="-1066923"/>
            <a:ext cx="641254" cy="2775100"/>
          </a:xfrm>
          <a:prstGeom prst="rect">
            <a:avLst/>
          </a:prstGeom>
        </p:spPr>
      </p:pic>
    </p:spTree>
    <p:extLst>
      <p:ext uri="{BB962C8B-B14F-4D97-AF65-F5344CB8AC3E}">
        <p14:creationId xmlns:p14="http://schemas.microsoft.com/office/powerpoint/2010/main" val="3649716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0078850-36F1-472A-841D-32B9190F256D}"/>
              </a:ext>
            </a:extLst>
          </p:cNvPr>
          <p:cNvSpPr>
            <a:spLocks noGrp="1"/>
          </p:cNvSpPr>
          <p:nvPr>
            <p:ph idx="1"/>
          </p:nvPr>
        </p:nvSpPr>
        <p:spPr>
          <a:xfrm>
            <a:off x="0" y="584775"/>
            <a:ext cx="12192000" cy="365125"/>
          </a:xfrm>
        </p:spPr>
        <p:txBody>
          <a:bodyPr>
            <a:normAutofit fontScale="85000" lnSpcReduction="20000"/>
          </a:bodyPr>
          <a:lstStyle/>
          <a:p>
            <a:pPr marL="0" indent="0" algn="ctr">
              <a:buNone/>
            </a:pPr>
            <a:r>
              <a:rPr lang="es-MX" dirty="0">
                <a:latin typeface="Broadway" panose="04040905080B02020502" pitchFamily="82" charset="0"/>
              </a:rPr>
              <a:t>INTALANDO JQUERY (Forma 1)</a:t>
            </a:r>
            <a:endParaRPr lang="en-US" dirty="0">
              <a:latin typeface="Broadway" panose="04040905080B02020502" pitchFamily="82" charset="0"/>
            </a:endParaRPr>
          </a:p>
        </p:txBody>
      </p:sp>
      <p:sp>
        <p:nvSpPr>
          <p:cNvPr id="4" name="Marcador de pie de página 3">
            <a:extLst>
              <a:ext uri="{FF2B5EF4-FFF2-40B4-BE49-F238E27FC236}">
                <a16:creationId xmlns:a16="http://schemas.microsoft.com/office/drawing/2014/main" id="{CE961D16-8E05-4348-9A34-113A25558520}"/>
              </a:ext>
            </a:extLst>
          </p:cNvPr>
          <p:cNvSpPr>
            <a:spLocks noGrp="1"/>
          </p:cNvSpPr>
          <p:nvPr>
            <p:ph type="ftr" sz="quarter" idx="11"/>
          </p:nvPr>
        </p:nvSpPr>
        <p:spPr/>
        <p:txBody>
          <a:bodyPr/>
          <a:lstStyle/>
          <a:p>
            <a:r>
              <a:rPr lang="es-MX"/>
              <a:t>INSTRUCTORA : GABRIELA MENDOZA LANCHE</a:t>
            </a:r>
          </a:p>
        </p:txBody>
      </p:sp>
      <p:sp>
        <p:nvSpPr>
          <p:cNvPr id="5" name="CuadroTexto 4">
            <a:extLst>
              <a:ext uri="{FF2B5EF4-FFF2-40B4-BE49-F238E27FC236}">
                <a16:creationId xmlns:a16="http://schemas.microsoft.com/office/drawing/2014/main" id="{45D41E13-6510-4867-930A-1C03D249858E}"/>
              </a:ext>
            </a:extLst>
          </p:cNvPr>
          <p:cNvSpPr txBox="1"/>
          <p:nvPr/>
        </p:nvSpPr>
        <p:spPr>
          <a:xfrm>
            <a:off x="0" y="10633"/>
            <a:ext cx="12192000" cy="584775"/>
          </a:xfrm>
          <a:prstGeom prst="rect">
            <a:avLst/>
          </a:prstGeom>
          <a:noFill/>
        </p:spPr>
        <p:txBody>
          <a:bodyPr wrap="square" rtlCol="0">
            <a:spAutoFit/>
          </a:bodyPr>
          <a:lstStyle/>
          <a:p>
            <a:pPr algn="ctr"/>
            <a:r>
              <a:rPr lang="es-MX" sz="3200" dirty="0">
                <a:latin typeface="Broadway" panose="04040905080B02020502" pitchFamily="82" charset="0"/>
              </a:rPr>
              <a:t>HERRAMIENTAS PARA EMPEZAR A TRABAJAR</a:t>
            </a:r>
            <a:endParaRPr lang="en-US" sz="3200" dirty="0">
              <a:latin typeface="Broadway" panose="04040905080B02020502" pitchFamily="82" charset="0"/>
            </a:endParaRPr>
          </a:p>
        </p:txBody>
      </p:sp>
      <p:pic>
        <p:nvPicPr>
          <p:cNvPr id="7" name="Imagen 6">
            <a:extLst>
              <a:ext uri="{FF2B5EF4-FFF2-40B4-BE49-F238E27FC236}">
                <a16:creationId xmlns:a16="http://schemas.microsoft.com/office/drawing/2014/main" id="{A2A8AB2C-797D-4141-A03E-CB127C99797F}"/>
              </a:ext>
            </a:extLst>
          </p:cNvPr>
          <p:cNvPicPr>
            <a:picLocks noChangeAspect="1"/>
          </p:cNvPicPr>
          <p:nvPr/>
        </p:nvPicPr>
        <p:blipFill>
          <a:blip r:embed="rId2"/>
          <a:stretch>
            <a:fillRect/>
          </a:stretch>
        </p:blipFill>
        <p:spPr>
          <a:xfrm>
            <a:off x="381000" y="1685018"/>
            <a:ext cx="11296836" cy="4267531"/>
          </a:xfrm>
          <a:prstGeom prst="rect">
            <a:avLst/>
          </a:prstGeom>
        </p:spPr>
      </p:pic>
      <p:pic>
        <p:nvPicPr>
          <p:cNvPr id="9" name="Imagen 8">
            <a:extLst>
              <a:ext uri="{FF2B5EF4-FFF2-40B4-BE49-F238E27FC236}">
                <a16:creationId xmlns:a16="http://schemas.microsoft.com/office/drawing/2014/main" id="{C2293214-A40F-40D0-8E65-6ADC2A50D923}"/>
              </a:ext>
            </a:extLst>
          </p:cNvPr>
          <p:cNvPicPr>
            <a:picLocks noChangeAspect="1"/>
          </p:cNvPicPr>
          <p:nvPr/>
        </p:nvPicPr>
        <p:blipFill>
          <a:blip r:embed="rId3"/>
          <a:stretch>
            <a:fillRect/>
          </a:stretch>
        </p:blipFill>
        <p:spPr>
          <a:xfrm>
            <a:off x="314325" y="1685018"/>
            <a:ext cx="11563350" cy="4853893"/>
          </a:xfrm>
          <a:prstGeom prst="rect">
            <a:avLst/>
          </a:prstGeom>
        </p:spPr>
      </p:pic>
      <p:pic>
        <p:nvPicPr>
          <p:cNvPr id="13" name="Imagen 12">
            <a:extLst>
              <a:ext uri="{FF2B5EF4-FFF2-40B4-BE49-F238E27FC236}">
                <a16:creationId xmlns:a16="http://schemas.microsoft.com/office/drawing/2014/main" id="{24BA52F5-A0C4-4878-8351-306D42FB88BA}"/>
              </a:ext>
            </a:extLst>
          </p:cNvPr>
          <p:cNvPicPr>
            <a:picLocks noChangeAspect="1"/>
          </p:cNvPicPr>
          <p:nvPr/>
        </p:nvPicPr>
        <p:blipFill>
          <a:blip r:embed="rId4"/>
          <a:stretch>
            <a:fillRect/>
          </a:stretch>
        </p:blipFill>
        <p:spPr>
          <a:xfrm>
            <a:off x="142875" y="1685018"/>
            <a:ext cx="11906250" cy="4853893"/>
          </a:xfrm>
          <a:prstGeom prst="rect">
            <a:avLst/>
          </a:prstGeom>
        </p:spPr>
      </p:pic>
      <p:sp>
        <p:nvSpPr>
          <p:cNvPr id="16" name="CuadroTexto 15">
            <a:extLst>
              <a:ext uri="{FF2B5EF4-FFF2-40B4-BE49-F238E27FC236}">
                <a16:creationId xmlns:a16="http://schemas.microsoft.com/office/drawing/2014/main" id="{2AAC82E5-2438-449C-9D8C-1AE76DB65A9C}"/>
              </a:ext>
            </a:extLst>
          </p:cNvPr>
          <p:cNvSpPr txBox="1"/>
          <p:nvPr/>
        </p:nvSpPr>
        <p:spPr>
          <a:xfrm>
            <a:off x="514164" y="1038687"/>
            <a:ext cx="11319770" cy="646331"/>
          </a:xfrm>
          <a:prstGeom prst="rect">
            <a:avLst/>
          </a:prstGeom>
          <a:noFill/>
        </p:spPr>
        <p:txBody>
          <a:bodyPr wrap="square" rtlCol="0">
            <a:spAutoFit/>
          </a:bodyPr>
          <a:lstStyle/>
          <a:p>
            <a:pPr algn="just"/>
            <a:r>
              <a:rPr lang="es-ES" dirty="0"/>
              <a:t>La primera es descargar la librería incluirla por ejemplos en una carpeta que se llame JS e incluirla directamente </a:t>
            </a:r>
          </a:p>
          <a:p>
            <a:pPr marL="0" indent="0" algn="just">
              <a:buNone/>
            </a:pPr>
            <a:r>
              <a:rPr lang="es-ES" dirty="0"/>
              <a:t>en nuestra página.</a:t>
            </a:r>
          </a:p>
        </p:txBody>
      </p:sp>
      <p:pic>
        <p:nvPicPr>
          <p:cNvPr id="20" name="Imagen 19">
            <a:extLst>
              <a:ext uri="{FF2B5EF4-FFF2-40B4-BE49-F238E27FC236}">
                <a16:creationId xmlns:a16="http://schemas.microsoft.com/office/drawing/2014/main" id="{07CF188A-120D-4B7E-8C64-1587463EC5BE}"/>
              </a:ext>
            </a:extLst>
          </p:cNvPr>
          <p:cNvPicPr>
            <a:picLocks noChangeAspect="1"/>
          </p:cNvPicPr>
          <p:nvPr/>
        </p:nvPicPr>
        <p:blipFill>
          <a:blip r:embed="rId5"/>
          <a:stretch>
            <a:fillRect/>
          </a:stretch>
        </p:blipFill>
        <p:spPr>
          <a:xfrm>
            <a:off x="381000" y="1719495"/>
            <a:ext cx="11087100" cy="4819415"/>
          </a:xfrm>
          <a:prstGeom prst="rect">
            <a:avLst/>
          </a:prstGeom>
        </p:spPr>
      </p:pic>
      <p:pic>
        <p:nvPicPr>
          <p:cNvPr id="6" name="Imagen 5">
            <a:extLst>
              <a:ext uri="{FF2B5EF4-FFF2-40B4-BE49-F238E27FC236}">
                <a16:creationId xmlns:a16="http://schemas.microsoft.com/office/drawing/2014/main" id="{28C8AA55-7C40-4C7D-BFCD-64A5EAA601A5}"/>
              </a:ext>
            </a:extLst>
          </p:cNvPr>
          <p:cNvPicPr>
            <a:picLocks noChangeAspect="1"/>
          </p:cNvPicPr>
          <p:nvPr/>
        </p:nvPicPr>
        <p:blipFill>
          <a:blip r:embed="rId6"/>
          <a:stretch>
            <a:fillRect/>
          </a:stretch>
        </p:blipFill>
        <p:spPr>
          <a:xfrm>
            <a:off x="381000" y="1711429"/>
            <a:ext cx="11319770" cy="5562600"/>
          </a:xfrm>
          <a:prstGeom prst="rect">
            <a:avLst/>
          </a:prstGeom>
        </p:spPr>
      </p:pic>
      <p:pic>
        <p:nvPicPr>
          <p:cNvPr id="10" name="Imagen 9">
            <a:extLst>
              <a:ext uri="{FF2B5EF4-FFF2-40B4-BE49-F238E27FC236}">
                <a16:creationId xmlns:a16="http://schemas.microsoft.com/office/drawing/2014/main" id="{557FB20A-031C-44AB-8878-2F92CAED2666}"/>
              </a:ext>
            </a:extLst>
          </p:cNvPr>
          <p:cNvPicPr>
            <a:picLocks noChangeAspect="1"/>
          </p:cNvPicPr>
          <p:nvPr/>
        </p:nvPicPr>
        <p:blipFill>
          <a:blip r:embed="rId7"/>
          <a:stretch>
            <a:fillRect/>
          </a:stretch>
        </p:blipFill>
        <p:spPr>
          <a:xfrm>
            <a:off x="276132" y="1773805"/>
            <a:ext cx="11296836" cy="4976239"/>
          </a:xfrm>
          <a:prstGeom prst="rect">
            <a:avLst/>
          </a:prstGeom>
        </p:spPr>
      </p:pic>
      <p:pic>
        <p:nvPicPr>
          <p:cNvPr id="18" name="Imagen 17">
            <a:extLst>
              <a:ext uri="{FF2B5EF4-FFF2-40B4-BE49-F238E27FC236}">
                <a16:creationId xmlns:a16="http://schemas.microsoft.com/office/drawing/2014/main" id="{02999EC6-5C1B-44DA-9C49-00367BDB8DF7}"/>
              </a:ext>
            </a:extLst>
          </p:cNvPr>
          <p:cNvPicPr>
            <a:picLocks noChangeAspect="1"/>
          </p:cNvPicPr>
          <p:nvPr/>
        </p:nvPicPr>
        <p:blipFill>
          <a:blip r:embed="rId8"/>
          <a:stretch>
            <a:fillRect/>
          </a:stretch>
        </p:blipFill>
        <p:spPr>
          <a:xfrm>
            <a:off x="266793" y="1730064"/>
            <a:ext cx="11544207" cy="3521315"/>
          </a:xfrm>
          <a:prstGeom prst="rect">
            <a:avLst/>
          </a:prstGeom>
        </p:spPr>
      </p:pic>
      <p:pic>
        <p:nvPicPr>
          <p:cNvPr id="23" name="Imagen 22">
            <a:extLst>
              <a:ext uri="{FF2B5EF4-FFF2-40B4-BE49-F238E27FC236}">
                <a16:creationId xmlns:a16="http://schemas.microsoft.com/office/drawing/2014/main" id="{CFBD23D6-3DB1-4F8D-8C35-D7EF51FCEDD3}"/>
              </a:ext>
            </a:extLst>
          </p:cNvPr>
          <p:cNvPicPr>
            <a:picLocks noChangeAspect="1"/>
          </p:cNvPicPr>
          <p:nvPr/>
        </p:nvPicPr>
        <p:blipFill>
          <a:blip r:embed="rId9"/>
          <a:stretch>
            <a:fillRect/>
          </a:stretch>
        </p:blipFill>
        <p:spPr>
          <a:xfrm>
            <a:off x="0" y="1656449"/>
            <a:ext cx="12192000" cy="4976239"/>
          </a:xfrm>
          <a:prstGeom prst="rect">
            <a:avLst/>
          </a:prstGeom>
        </p:spPr>
      </p:pic>
      <p:pic>
        <p:nvPicPr>
          <p:cNvPr id="25" name="Imagen 24">
            <a:extLst>
              <a:ext uri="{FF2B5EF4-FFF2-40B4-BE49-F238E27FC236}">
                <a16:creationId xmlns:a16="http://schemas.microsoft.com/office/drawing/2014/main" id="{3B6454F7-2AAB-48CD-AF78-9C9CA578DBDD}"/>
              </a:ext>
            </a:extLst>
          </p:cNvPr>
          <p:cNvPicPr>
            <a:picLocks noChangeAspect="1"/>
          </p:cNvPicPr>
          <p:nvPr/>
        </p:nvPicPr>
        <p:blipFill>
          <a:blip r:embed="rId10"/>
          <a:stretch>
            <a:fillRect/>
          </a:stretch>
        </p:blipFill>
        <p:spPr>
          <a:xfrm>
            <a:off x="0" y="1612708"/>
            <a:ext cx="12192000" cy="3197283"/>
          </a:xfrm>
          <a:prstGeom prst="rect">
            <a:avLst/>
          </a:prstGeom>
        </p:spPr>
      </p:pic>
      <p:pic>
        <p:nvPicPr>
          <p:cNvPr id="27" name="Imagen 26">
            <a:extLst>
              <a:ext uri="{FF2B5EF4-FFF2-40B4-BE49-F238E27FC236}">
                <a16:creationId xmlns:a16="http://schemas.microsoft.com/office/drawing/2014/main" id="{0AD4CE74-85B4-4DC4-8324-EE77419FBC9E}"/>
              </a:ext>
            </a:extLst>
          </p:cNvPr>
          <p:cNvPicPr>
            <a:picLocks noChangeAspect="1"/>
          </p:cNvPicPr>
          <p:nvPr/>
        </p:nvPicPr>
        <p:blipFill>
          <a:blip r:embed="rId11"/>
          <a:stretch>
            <a:fillRect/>
          </a:stretch>
        </p:blipFill>
        <p:spPr>
          <a:xfrm>
            <a:off x="-28576" y="1648854"/>
            <a:ext cx="12297515" cy="3161137"/>
          </a:xfrm>
          <a:prstGeom prst="rect">
            <a:avLst/>
          </a:prstGeom>
        </p:spPr>
      </p:pic>
      <p:pic>
        <p:nvPicPr>
          <p:cNvPr id="2" name="Imagen 1">
            <a:extLst>
              <a:ext uri="{FF2B5EF4-FFF2-40B4-BE49-F238E27FC236}">
                <a16:creationId xmlns:a16="http://schemas.microsoft.com/office/drawing/2014/main" id="{77F6DB72-1664-2230-2B8A-FF4DDB7582BE}"/>
              </a:ext>
            </a:extLst>
          </p:cNvPr>
          <p:cNvPicPr>
            <a:picLocks noChangeAspect="1"/>
          </p:cNvPicPr>
          <p:nvPr/>
        </p:nvPicPr>
        <p:blipFill>
          <a:blip r:embed="rId12"/>
          <a:stretch>
            <a:fillRect/>
          </a:stretch>
        </p:blipFill>
        <p:spPr>
          <a:xfrm rot="16200000">
            <a:off x="226952" y="-226951"/>
            <a:ext cx="641254" cy="1095155"/>
          </a:xfrm>
          <a:prstGeom prst="rect">
            <a:avLst/>
          </a:prstGeom>
        </p:spPr>
      </p:pic>
    </p:spTree>
    <p:extLst>
      <p:ext uri="{BB962C8B-B14F-4D97-AF65-F5344CB8AC3E}">
        <p14:creationId xmlns:p14="http://schemas.microsoft.com/office/powerpoint/2010/main" val="244618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anim calcmode="lin" valueType="num">
                                      <p:cBhvr>
                                        <p:cTn id="57" dur="1000" fill="hold"/>
                                        <p:tgtEl>
                                          <p:spTgt spid="23"/>
                                        </p:tgtEl>
                                        <p:attrNameLst>
                                          <p:attrName>ppt_x</p:attrName>
                                        </p:attrNameLst>
                                      </p:cBhvr>
                                      <p:tavLst>
                                        <p:tav tm="0">
                                          <p:val>
                                            <p:strVal val="#ppt_x"/>
                                          </p:val>
                                        </p:tav>
                                        <p:tav tm="100000">
                                          <p:val>
                                            <p:strVal val="#ppt_x"/>
                                          </p:val>
                                        </p:tav>
                                      </p:tavLst>
                                    </p:anim>
                                    <p:anim calcmode="lin" valueType="num">
                                      <p:cBhvr>
                                        <p:cTn id="5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0"/>
                                        <p:tgtEl>
                                          <p:spTgt spid="25"/>
                                        </p:tgtEl>
                                      </p:cBhvr>
                                    </p:animEffect>
                                    <p:anim calcmode="lin" valueType="num">
                                      <p:cBhvr>
                                        <p:cTn id="64" dur="1000" fill="hold"/>
                                        <p:tgtEl>
                                          <p:spTgt spid="25"/>
                                        </p:tgtEl>
                                        <p:attrNameLst>
                                          <p:attrName>ppt_x</p:attrName>
                                        </p:attrNameLst>
                                      </p:cBhvr>
                                      <p:tavLst>
                                        <p:tav tm="0">
                                          <p:val>
                                            <p:strVal val="#ppt_x"/>
                                          </p:val>
                                        </p:tav>
                                        <p:tav tm="100000">
                                          <p:val>
                                            <p:strVal val="#ppt_x"/>
                                          </p:val>
                                        </p:tav>
                                      </p:tavLst>
                                    </p:anim>
                                    <p:anim calcmode="lin" valueType="num">
                                      <p:cBhvr>
                                        <p:cTn id="6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1000"/>
                                        <p:tgtEl>
                                          <p:spTgt spid="27"/>
                                        </p:tgtEl>
                                      </p:cBhvr>
                                    </p:animEffect>
                                    <p:anim calcmode="lin" valueType="num">
                                      <p:cBhvr>
                                        <p:cTn id="71" dur="1000" fill="hold"/>
                                        <p:tgtEl>
                                          <p:spTgt spid="27"/>
                                        </p:tgtEl>
                                        <p:attrNameLst>
                                          <p:attrName>ppt_x</p:attrName>
                                        </p:attrNameLst>
                                      </p:cBhvr>
                                      <p:tavLst>
                                        <p:tav tm="0">
                                          <p:val>
                                            <p:strVal val="#ppt_x"/>
                                          </p:val>
                                        </p:tav>
                                        <p:tav tm="100000">
                                          <p:val>
                                            <p:strVal val="#ppt_x"/>
                                          </p:val>
                                        </p:tav>
                                      </p:tavLst>
                                    </p:anim>
                                    <p:anim calcmode="lin" valueType="num">
                                      <p:cBhvr>
                                        <p:cTn id="7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438763-C59E-42F8-85D2-919F9F8724CE}"/>
              </a:ext>
            </a:extLst>
          </p:cNvPr>
          <p:cNvSpPr>
            <a:spLocks noGrp="1"/>
          </p:cNvSpPr>
          <p:nvPr>
            <p:ph type="title"/>
          </p:nvPr>
        </p:nvSpPr>
        <p:spPr/>
        <p:txBody>
          <a:bodyPr/>
          <a:lstStyle/>
          <a:p>
            <a:pPr algn="ctr"/>
            <a:r>
              <a:rPr lang="es-MX">
                <a:latin typeface="Broadway" panose="04040905080B02020502" pitchFamily="82" charset="0"/>
              </a:rPr>
              <a:t>EJERCICIO </a:t>
            </a:r>
            <a:endParaRPr lang="en-US" dirty="0">
              <a:latin typeface="Broadway" panose="04040905080B02020502" pitchFamily="82" charset="0"/>
            </a:endParaRPr>
          </a:p>
        </p:txBody>
      </p:sp>
      <p:sp>
        <p:nvSpPr>
          <p:cNvPr id="3" name="Marcador de contenido 2">
            <a:extLst>
              <a:ext uri="{FF2B5EF4-FFF2-40B4-BE49-F238E27FC236}">
                <a16:creationId xmlns:a16="http://schemas.microsoft.com/office/drawing/2014/main" id="{10A64FF4-F08D-4AD2-B054-6913B6368637}"/>
              </a:ext>
            </a:extLst>
          </p:cNvPr>
          <p:cNvSpPr>
            <a:spLocks noGrp="1"/>
          </p:cNvSpPr>
          <p:nvPr>
            <p:ph idx="1"/>
          </p:nvPr>
        </p:nvSpPr>
        <p:spPr>
          <a:xfrm>
            <a:off x="838200" y="1825625"/>
            <a:ext cx="10515600" cy="1325563"/>
          </a:xfrm>
        </p:spPr>
        <p:txBody>
          <a:bodyPr/>
          <a:lstStyle/>
          <a:p>
            <a:pPr algn="just"/>
            <a:r>
              <a:rPr lang="es-MX" dirty="0"/>
              <a:t>1.-Basándose en el ejemplo anterior, realizar una implementación en carpeta de </a:t>
            </a:r>
            <a:r>
              <a:rPr lang="es-MX" dirty="0" err="1"/>
              <a:t>Jquery</a:t>
            </a:r>
            <a:r>
              <a:rPr lang="es-MX" dirty="0"/>
              <a:t> y mandar un mensaje que diga “Hola mundo, estoy implementando </a:t>
            </a:r>
            <a:r>
              <a:rPr lang="es-MX" dirty="0" err="1"/>
              <a:t>Jquery</a:t>
            </a:r>
            <a:r>
              <a:rPr lang="es-MX" dirty="0"/>
              <a:t> desde mi servidor”.</a:t>
            </a:r>
            <a:endParaRPr lang="en-US" dirty="0"/>
          </a:p>
        </p:txBody>
      </p:sp>
      <p:pic>
        <p:nvPicPr>
          <p:cNvPr id="7" name="Imagen 6" descr="Una caricatura de una persona&#10;&#10;Descripción generada automáticamente con confianza media">
            <a:extLst>
              <a:ext uri="{FF2B5EF4-FFF2-40B4-BE49-F238E27FC236}">
                <a16:creationId xmlns:a16="http://schemas.microsoft.com/office/drawing/2014/main" id="{2109E568-6FA5-4D0B-8BD5-4CFE41D26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000374"/>
            <a:ext cx="7219950" cy="3286125"/>
          </a:xfrm>
          <a:prstGeom prst="rect">
            <a:avLst/>
          </a:prstGeom>
        </p:spPr>
      </p:pic>
      <p:pic>
        <p:nvPicPr>
          <p:cNvPr id="5" name="Imagen 4">
            <a:extLst>
              <a:ext uri="{FF2B5EF4-FFF2-40B4-BE49-F238E27FC236}">
                <a16:creationId xmlns:a16="http://schemas.microsoft.com/office/drawing/2014/main" id="{45A1EDEF-51D0-52E6-7B12-41974F20E7DB}"/>
              </a:ext>
            </a:extLst>
          </p:cNvPr>
          <p:cNvPicPr>
            <a:picLocks noChangeAspect="1"/>
          </p:cNvPicPr>
          <p:nvPr/>
        </p:nvPicPr>
        <p:blipFill>
          <a:blip r:embed="rId3"/>
          <a:stretch>
            <a:fillRect/>
          </a:stretch>
        </p:blipFill>
        <p:spPr>
          <a:xfrm rot="16200000">
            <a:off x="1750472" y="-1739839"/>
            <a:ext cx="641254" cy="4142197"/>
          </a:xfrm>
          <a:prstGeom prst="rect">
            <a:avLst/>
          </a:prstGeom>
        </p:spPr>
      </p:pic>
    </p:spTree>
    <p:extLst>
      <p:ext uri="{BB962C8B-B14F-4D97-AF65-F5344CB8AC3E}">
        <p14:creationId xmlns:p14="http://schemas.microsoft.com/office/powerpoint/2010/main" val="391821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53035D6D-ECB7-4746-9946-E659C51440C9}"/>
              </a:ext>
            </a:extLst>
          </p:cNvPr>
          <p:cNvSpPr>
            <a:spLocks noGrp="1"/>
          </p:cNvSpPr>
          <p:nvPr>
            <p:ph type="ftr" sz="quarter" idx="11"/>
          </p:nvPr>
        </p:nvSpPr>
        <p:spPr/>
        <p:txBody>
          <a:bodyPr/>
          <a:lstStyle/>
          <a:p>
            <a:r>
              <a:rPr lang="es-MX"/>
              <a:t>INSTRUCTORA : GABRIELA MENDOZA LANCHE</a:t>
            </a:r>
          </a:p>
        </p:txBody>
      </p:sp>
      <p:sp>
        <p:nvSpPr>
          <p:cNvPr id="5" name="CuadroTexto 4">
            <a:extLst>
              <a:ext uri="{FF2B5EF4-FFF2-40B4-BE49-F238E27FC236}">
                <a16:creationId xmlns:a16="http://schemas.microsoft.com/office/drawing/2014/main" id="{91CD173E-1960-474A-9BA7-FCFDEA4FE150}"/>
              </a:ext>
            </a:extLst>
          </p:cNvPr>
          <p:cNvSpPr txBox="1"/>
          <p:nvPr/>
        </p:nvSpPr>
        <p:spPr>
          <a:xfrm>
            <a:off x="0" y="0"/>
            <a:ext cx="12192000" cy="584775"/>
          </a:xfrm>
          <a:prstGeom prst="rect">
            <a:avLst/>
          </a:prstGeom>
          <a:noFill/>
        </p:spPr>
        <p:txBody>
          <a:bodyPr wrap="square" rtlCol="0">
            <a:spAutoFit/>
          </a:bodyPr>
          <a:lstStyle/>
          <a:p>
            <a:pPr algn="ctr"/>
            <a:r>
              <a:rPr lang="es-MX" sz="3200" dirty="0">
                <a:latin typeface="Broadway" panose="04040905080B02020502" pitchFamily="82" charset="0"/>
              </a:rPr>
              <a:t>HERRAMIENTAS PARA EMPEZAR A TRABAJAR</a:t>
            </a:r>
            <a:endParaRPr lang="en-US" sz="3200" dirty="0">
              <a:latin typeface="Broadway" panose="04040905080B02020502" pitchFamily="82" charset="0"/>
            </a:endParaRPr>
          </a:p>
        </p:txBody>
      </p:sp>
      <p:sp>
        <p:nvSpPr>
          <p:cNvPr id="6" name="Marcador de contenido 2">
            <a:extLst>
              <a:ext uri="{FF2B5EF4-FFF2-40B4-BE49-F238E27FC236}">
                <a16:creationId xmlns:a16="http://schemas.microsoft.com/office/drawing/2014/main" id="{B0CA4730-F366-43E3-ABE6-833B15B56B91}"/>
              </a:ext>
            </a:extLst>
          </p:cNvPr>
          <p:cNvSpPr txBox="1">
            <a:spLocks/>
          </p:cNvSpPr>
          <p:nvPr/>
        </p:nvSpPr>
        <p:spPr>
          <a:xfrm>
            <a:off x="0" y="584775"/>
            <a:ext cx="12192000" cy="36512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dirty="0">
                <a:latin typeface="Broadway" panose="04040905080B02020502" pitchFamily="82" charset="0"/>
              </a:rPr>
              <a:t>INTALANDO JQUERY (Forma 2)</a:t>
            </a:r>
            <a:endParaRPr lang="en-US" dirty="0">
              <a:latin typeface="Broadway" panose="04040905080B02020502" pitchFamily="82" charset="0"/>
            </a:endParaRPr>
          </a:p>
        </p:txBody>
      </p:sp>
      <p:sp>
        <p:nvSpPr>
          <p:cNvPr id="12" name="CuadroTexto 11">
            <a:extLst>
              <a:ext uri="{FF2B5EF4-FFF2-40B4-BE49-F238E27FC236}">
                <a16:creationId xmlns:a16="http://schemas.microsoft.com/office/drawing/2014/main" id="{2DC77433-8F29-48ED-AF1B-16F4A3BCD1C4}"/>
              </a:ext>
            </a:extLst>
          </p:cNvPr>
          <p:cNvSpPr txBox="1"/>
          <p:nvPr/>
        </p:nvSpPr>
        <p:spPr>
          <a:xfrm>
            <a:off x="514164" y="1038687"/>
            <a:ext cx="11319770" cy="923330"/>
          </a:xfrm>
          <a:prstGeom prst="rect">
            <a:avLst/>
          </a:prstGeom>
          <a:noFill/>
        </p:spPr>
        <p:txBody>
          <a:bodyPr wrap="square" rtlCol="0">
            <a:spAutoFit/>
          </a:bodyPr>
          <a:lstStyle/>
          <a:p>
            <a:pPr algn="just"/>
            <a:r>
              <a:rPr lang="es-ES" dirty="0"/>
              <a:t> </a:t>
            </a:r>
            <a:r>
              <a:rPr lang="es-ES" sz="1800" dirty="0"/>
              <a:t>La segunda manera de hacerlo es utilizando un CDN (Content </a:t>
            </a:r>
            <a:r>
              <a:rPr lang="es-ES" sz="1800" dirty="0" err="1"/>
              <a:t>Delivery</a:t>
            </a:r>
            <a:r>
              <a:rPr lang="es-ES" sz="1800" dirty="0"/>
              <a:t> Network, una red de distribución) </a:t>
            </a:r>
            <a:r>
              <a:rPr lang="es-ES" sz="1800" dirty="0" err="1"/>
              <a:t>qe</a:t>
            </a:r>
            <a:r>
              <a:rPr lang="es-ES" sz="1800" dirty="0"/>
              <a:t> es incluir un  link externo a otra página donde está alojada una copia de ella y JQuery.</a:t>
            </a:r>
            <a:endParaRPr lang="en-US" dirty="0"/>
          </a:p>
          <a:p>
            <a:pPr algn="just"/>
            <a:endParaRPr lang="es-ES" dirty="0"/>
          </a:p>
        </p:txBody>
      </p:sp>
      <p:pic>
        <p:nvPicPr>
          <p:cNvPr id="18" name="Marcador de contenido 17">
            <a:extLst>
              <a:ext uri="{FF2B5EF4-FFF2-40B4-BE49-F238E27FC236}">
                <a16:creationId xmlns:a16="http://schemas.microsoft.com/office/drawing/2014/main" id="{2AF179C4-7ECA-4B6E-A39E-4F5D99A80328}"/>
              </a:ext>
            </a:extLst>
          </p:cNvPr>
          <p:cNvPicPr>
            <a:picLocks noGrp="1" noChangeAspect="1"/>
          </p:cNvPicPr>
          <p:nvPr>
            <p:ph idx="1"/>
          </p:nvPr>
        </p:nvPicPr>
        <p:blipFill>
          <a:blip r:embed="rId2"/>
          <a:stretch>
            <a:fillRect/>
          </a:stretch>
        </p:blipFill>
        <p:spPr>
          <a:xfrm>
            <a:off x="514163" y="1800225"/>
            <a:ext cx="11249211" cy="4473000"/>
          </a:xfrm>
        </p:spPr>
      </p:pic>
      <p:pic>
        <p:nvPicPr>
          <p:cNvPr id="20" name="Imagen 19">
            <a:extLst>
              <a:ext uri="{FF2B5EF4-FFF2-40B4-BE49-F238E27FC236}">
                <a16:creationId xmlns:a16="http://schemas.microsoft.com/office/drawing/2014/main" id="{DD47593E-4C3A-4D4D-9989-BDF55C91675D}"/>
              </a:ext>
            </a:extLst>
          </p:cNvPr>
          <p:cNvPicPr>
            <a:picLocks noChangeAspect="1"/>
          </p:cNvPicPr>
          <p:nvPr/>
        </p:nvPicPr>
        <p:blipFill>
          <a:blip r:embed="rId3"/>
          <a:stretch>
            <a:fillRect/>
          </a:stretch>
        </p:blipFill>
        <p:spPr>
          <a:xfrm>
            <a:off x="280987" y="1666875"/>
            <a:ext cx="11630025" cy="5191125"/>
          </a:xfrm>
          <a:prstGeom prst="rect">
            <a:avLst/>
          </a:prstGeom>
        </p:spPr>
      </p:pic>
      <p:pic>
        <p:nvPicPr>
          <p:cNvPr id="22" name="Imagen 21">
            <a:extLst>
              <a:ext uri="{FF2B5EF4-FFF2-40B4-BE49-F238E27FC236}">
                <a16:creationId xmlns:a16="http://schemas.microsoft.com/office/drawing/2014/main" id="{DFABB7AF-D94E-4B5E-851C-FC196929AAA6}"/>
              </a:ext>
            </a:extLst>
          </p:cNvPr>
          <p:cNvPicPr>
            <a:picLocks noChangeAspect="1"/>
          </p:cNvPicPr>
          <p:nvPr/>
        </p:nvPicPr>
        <p:blipFill>
          <a:blip r:embed="rId4"/>
          <a:stretch>
            <a:fillRect/>
          </a:stretch>
        </p:blipFill>
        <p:spPr>
          <a:xfrm>
            <a:off x="280987" y="1033025"/>
            <a:ext cx="11552947" cy="5688450"/>
          </a:xfrm>
          <a:prstGeom prst="rect">
            <a:avLst/>
          </a:prstGeom>
        </p:spPr>
      </p:pic>
      <p:pic>
        <p:nvPicPr>
          <p:cNvPr id="24" name="Imagen 23">
            <a:extLst>
              <a:ext uri="{FF2B5EF4-FFF2-40B4-BE49-F238E27FC236}">
                <a16:creationId xmlns:a16="http://schemas.microsoft.com/office/drawing/2014/main" id="{A787556E-30AB-410C-AC48-1DFADEDC00FE}"/>
              </a:ext>
            </a:extLst>
          </p:cNvPr>
          <p:cNvPicPr>
            <a:picLocks noChangeAspect="1"/>
          </p:cNvPicPr>
          <p:nvPr/>
        </p:nvPicPr>
        <p:blipFill>
          <a:blip r:embed="rId5"/>
          <a:stretch>
            <a:fillRect/>
          </a:stretch>
        </p:blipFill>
        <p:spPr>
          <a:xfrm>
            <a:off x="358066" y="1085255"/>
            <a:ext cx="11630025" cy="5636220"/>
          </a:xfrm>
          <a:prstGeom prst="rect">
            <a:avLst/>
          </a:prstGeom>
        </p:spPr>
      </p:pic>
      <p:pic>
        <p:nvPicPr>
          <p:cNvPr id="28" name="Imagen 27">
            <a:extLst>
              <a:ext uri="{FF2B5EF4-FFF2-40B4-BE49-F238E27FC236}">
                <a16:creationId xmlns:a16="http://schemas.microsoft.com/office/drawing/2014/main" id="{C2933584-984D-4AE3-9B6B-180EB3B3707F}"/>
              </a:ext>
            </a:extLst>
          </p:cNvPr>
          <p:cNvPicPr>
            <a:picLocks noChangeAspect="1"/>
          </p:cNvPicPr>
          <p:nvPr/>
        </p:nvPicPr>
        <p:blipFill>
          <a:blip r:embed="rId6"/>
          <a:stretch>
            <a:fillRect/>
          </a:stretch>
        </p:blipFill>
        <p:spPr>
          <a:xfrm>
            <a:off x="77078" y="1354366"/>
            <a:ext cx="12192000" cy="5184546"/>
          </a:xfrm>
          <a:prstGeom prst="rect">
            <a:avLst/>
          </a:prstGeom>
        </p:spPr>
      </p:pic>
      <p:pic>
        <p:nvPicPr>
          <p:cNvPr id="30" name="Imagen 29">
            <a:extLst>
              <a:ext uri="{FF2B5EF4-FFF2-40B4-BE49-F238E27FC236}">
                <a16:creationId xmlns:a16="http://schemas.microsoft.com/office/drawing/2014/main" id="{455EF7A7-42C7-4BEE-BF77-1C18CB5C6AB4}"/>
              </a:ext>
            </a:extLst>
          </p:cNvPr>
          <p:cNvPicPr>
            <a:picLocks noChangeAspect="1"/>
          </p:cNvPicPr>
          <p:nvPr/>
        </p:nvPicPr>
        <p:blipFill>
          <a:blip r:embed="rId7"/>
          <a:stretch>
            <a:fillRect/>
          </a:stretch>
        </p:blipFill>
        <p:spPr>
          <a:xfrm>
            <a:off x="109537" y="1301405"/>
            <a:ext cx="12082463" cy="5184545"/>
          </a:xfrm>
          <a:prstGeom prst="rect">
            <a:avLst/>
          </a:prstGeom>
        </p:spPr>
      </p:pic>
      <p:pic>
        <p:nvPicPr>
          <p:cNvPr id="2" name="Imagen 1">
            <a:extLst>
              <a:ext uri="{FF2B5EF4-FFF2-40B4-BE49-F238E27FC236}">
                <a16:creationId xmlns:a16="http://schemas.microsoft.com/office/drawing/2014/main" id="{24529EF3-8DB7-994A-96CA-A60782A62DDA}"/>
              </a:ext>
            </a:extLst>
          </p:cNvPr>
          <p:cNvPicPr>
            <a:picLocks noChangeAspect="1"/>
          </p:cNvPicPr>
          <p:nvPr/>
        </p:nvPicPr>
        <p:blipFill>
          <a:blip r:embed="rId8"/>
          <a:stretch>
            <a:fillRect/>
          </a:stretch>
        </p:blipFill>
        <p:spPr>
          <a:xfrm rot="16200000">
            <a:off x="216319" y="-216318"/>
            <a:ext cx="641254" cy="1073890"/>
          </a:xfrm>
          <a:prstGeom prst="rect">
            <a:avLst/>
          </a:prstGeom>
        </p:spPr>
      </p:pic>
    </p:spTree>
    <p:extLst>
      <p:ext uri="{BB962C8B-B14F-4D97-AF65-F5344CB8AC3E}">
        <p14:creationId xmlns:p14="http://schemas.microsoft.com/office/powerpoint/2010/main" val="118057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ABBF2322-2CF0-4386-84E7-4B9F967301E7}"/>
              </a:ext>
            </a:extLst>
          </p:cNvPr>
          <p:cNvSpPr>
            <a:spLocks noGrp="1"/>
          </p:cNvSpPr>
          <p:nvPr>
            <p:ph type="title"/>
          </p:nvPr>
        </p:nvSpPr>
        <p:spPr>
          <a:xfrm>
            <a:off x="4384039" y="365125"/>
            <a:ext cx="7164493" cy="1325563"/>
          </a:xfrm>
        </p:spPr>
        <p:txBody>
          <a:bodyPr>
            <a:normAutofit/>
          </a:bodyPr>
          <a:lstStyle/>
          <a:p>
            <a:r>
              <a:rPr lang="es-MX" dirty="0">
                <a:latin typeface="Broadway" panose="04040905080B02020502" pitchFamily="82" charset="0"/>
              </a:rPr>
              <a:t>EJERCICIO</a:t>
            </a:r>
            <a:endParaRPr lang="en-US">
              <a:latin typeface="Broadway" panose="04040905080B02020502" pitchFamily="82" charset="0"/>
            </a:endParaRPr>
          </a:p>
        </p:txBody>
      </p:sp>
      <p:pic>
        <p:nvPicPr>
          <p:cNvPr id="6" name="Imagen 5" descr="Dibujo animado de un personaje animado&#10;&#10;Descripción generada automáticamente con confianza baja">
            <a:extLst>
              <a:ext uri="{FF2B5EF4-FFF2-40B4-BE49-F238E27FC236}">
                <a16:creationId xmlns:a16="http://schemas.microsoft.com/office/drawing/2014/main" id="{8F18D309-5EB0-4DEB-BC33-016355A27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 y="1860314"/>
            <a:ext cx="3425957" cy="3136891"/>
          </a:xfrm>
          <a:prstGeom prst="rect">
            <a:avLst/>
          </a:prstGeom>
        </p:spPr>
      </p:pic>
      <p:sp>
        <p:nvSpPr>
          <p:cNvPr id="3" name="Marcador de contenido 2">
            <a:extLst>
              <a:ext uri="{FF2B5EF4-FFF2-40B4-BE49-F238E27FC236}">
                <a16:creationId xmlns:a16="http://schemas.microsoft.com/office/drawing/2014/main" id="{584C0AA0-6045-4780-BF7C-E4BDEB29237F}"/>
              </a:ext>
            </a:extLst>
          </p:cNvPr>
          <p:cNvSpPr>
            <a:spLocks noGrp="1"/>
          </p:cNvSpPr>
          <p:nvPr>
            <p:ph idx="1"/>
          </p:nvPr>
        </p:nvSpPr>
        <p:spPr>
          <a:xfrm>
            <a:off x="4387515" y="2022601"/>
            <a:ext cx="7161017" cy="4154361"/>
          </a:xfrm>
        </p:spPr>
        <p:txBody>
          <a:bodyPr>
            <a:normAutofit/>
          </a:bodyPr>
          <a:lstStyle/>
          <a:p>
            <a:r>
              <a:rPr lang="es-MX" sz="2000"/>
              <a:t>1.-Basándose en el ejemplo anterior, realizar una implementación con CDN y mandar un mensaje que diga “Hola mundo, estoy implementando Jquery desde otro servidor con CDN”.</a:t>
            </a:r>
            <a:endParaRPr lang="en-US" sz="2000"/>
          </a:p>
          <a:p>
            <a:endParaRPr lang="en-US" sz="2000"/>
          </a:p>
        </p:txBody>
      </p:sp>
    </p:spTree>
    <p:extLst>
      <p:ext uri="{BB962C8B-B14F-4D97-AF65-F5344CB8AC3E}">
        <p14:creationId xmlns:p14="http://schemas.microsoft.com/office/powerpoint/2010/main" val="143419204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1771</Words>
  <Application>Microsoft Office PowerPoint</Application>
  <PresentationFormat>Panorámica</PresentationFormat>
  <Paragraphs>196</Paragraphs>
  <Slides>59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59</vt:i4>
      </vt:variant>
    </vt:vector>
  </HeadingPairs>
  <TitlesOfParts>
    <vt:vector size="67" baseType="lpstr">
      <vt:lpstr>Arial</vt:lpstr>
      <vt:lpstr>Broadway</vt:lpstr>
      <vt:lpstr>Calibri</vt:lpstr>
      <vt:lpstr>Calibri Light</vt:lpstr>
      <vt:lpstr>Droid Sans</vt:lpstr>
      <vt:lpstr>Helvetica Neue</vt:lpstr>
      <vt:lpstr>klavika-web</vt:lpstr>
      <vt:lpstr>Tema de Office</vt:lpstr>
      <vt:lpstr>Presentación de PowerPoint</vt:lpstr>
      <vt:lpstr>ALCANCE DEL CURSO</vt:lpstr>
      <vt:lpstr>¿Qué es JQUERY?</vt:lpstr>
      <vt:lpstr>HERRAMIENTAS DE TRABAJO NECESARIOS</vt:lpstr>
      <vt:lpstr>Presentación de PowerPoint</vt:lpstr>
      <vt:lpstr>Presentación de PowerPoint</vt:lpstr>
      <vt:lpstr>EJERCICIO </vt:lpstr>
      <vt:lpstr>Presentación de PowerPoint</vt:lpstr>
      <vt:lpstr>EJERCICIO</vt:lpstr>
      <vt:lpstr>DOCUMENTACIÓN</vt:lpstr>
      <vt:lpstr>Selectores básicos. </vt:lpstr>
      <vt:lpstr>Todo el selector ("*") </vt:lpstr>
      <vt:lpstr>Selector animado </vt:lpstr>
      <vt:lpstr>El atributo contiene el selector de prefijo [nombre | = ”valor”]</vt:lpstr>
      <vt:lpstr>El atributo contiene selector [nombre * = ”valor”]</vt:lpstr>
      <vt:lpstr>El atributo termina con el selector [nombre $ = ”valor”]</vt:lpstr>
      <vt:lpstr>Selector de atributo igual a [nombre = ”valor”]</vt:lpstr>
      <vt:lpstr>EJERCICIOS CON SELECTORES. </vt:lpstr>
      <vt:lpstr>EJERCICIOS CON SELECTORES. </vt:lpstr>
      <vt:lpstr>EJERCICIOS CON SELECTORES. </vt:lpstr>
      <vt:lpstr>MÉTODO READY</vt:lpstr>
      <vt:lpstr>Presentación de PowerPoint</vt:lpstr>
      <vt:lpstr>MANEJO DE ERRORES</vt:lpstr>
      <vt:lpstr>GET</vt:lpstr>
      <vt:lpstr>GET</vt:lpstr>
      <vt:lpstr>MÉTODO CSS ()</vt:lpstr>
      <vt:lpstr>MANEJO DE CLASES</vt:lpstr>
      <vt:lpstr>MANEJO DE CLASES</vt:lpstr>
      <vt:lpstr>                 </vt:lpstr>
      <vt:lpstr>EJEMPLO SHOW</vt:lpstr>
      <vt:lpstr>.hide()</vt:lpstr>
      <vt:lpstr>EJERCICIOS CON SHOW &amp; HIDE</vt:lpstr>
      <vt:lpstr>EJERCICIOS CON SHOW</vt:lpstr>
      <vt:lpstr>ITERAR ELEMENTOS</vt:lpstr>
      <vt:lpstr>EJERCICIOS CON EACH</vt:lpstr>
      <vt:lpstr>MÉTODO ATTR</vt:lpstr>
      <vt:lpstr>EJEMPLOS DEL MÉTODO ATTR</vt:lpstr>
      <vt:lpstr>DIMENSIONES</vt:lpstr>
      <vt:lpstr>Presentación de PowerPoint</vt:lpstr>
      <vt:lpstr>Presentación de PowerPoint</vt:lpstr>
      <vt:lpstr>EJERCICIOS </vt:lpstr>
      <vt:lpstr>MÉTODO HEIGTH()</vt:lpstr>
      <vt:lpstr>EJEMPLOS DE MÉTODO HEIGTH()</vt:lpstr>
      <vt:lpstr>EJERCICIOS </vt:lpstr>
      <vt:lpstr>INNERWIDTH()</vt:lpstr>
      <vt:lpstr>EJEMPLO DE INNERWIDTH()</vt:lpstr>
      <vt:lpstr>EJERCICIOS </vt:lpstr>
      <vt:lpstr>INNERHEIGHT()</vt:lpstr>
      <vt:lpstr>EJEMPLO INNERHEIGHT()</vt:lpstr>
      <vt:lpstr>EJERCICIOS </vt:lpstr>
      <vt:lpstr>OUTERWIDTH()</vt:lpstr>
      <vt:lpstr>EFECTOS </vt:lpstr>
      <vt:lpstr>ANIMATE()</vt:lpstr>
      <vt:lpstr>EJERCICIOS </vt:lpstr>
      <vt:lpstr>QUEUE(),DEQUEUE() Y CLEARQUEUE()</vt:lpstr>
      <vt:lpstr>DELAY()</vt:lpstr>
      <vt:lpstr>EVENTOS DEL MOUSE</vt:lpstr>
      <vt:lpstr>MÉTODO DATA()</vt:lpstr>
      <vt:lpstr>EVENTOS DE SCROLL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Gabriela Mendoza Lanche</dc:creator>
  <cp:lastModifiedBy>Alan Badillo Salas</cp:lastModifiedBy>
  <cp:revision>2</cp:revision>
  <dcterms:created xsi:type="dcterms:W3CDTF">2021-02-04T22:33:18Z</dcterms:created>
  <dcterms:modified xsi:type="dcterms:W3CDTF">2023-04-12T14:41:02Z</dcterms:modified>
</cp:coreProperties>
</file>